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8" r:id="rId3"/>
    <p:sldId id="279" r:id="rId4"/>
    <p:sldId id="280" r:id="rId5"/>
    <p:sldId id="281" r:id="rId6"/>
    <p:sldId id="282" r:id="rId7"/>
    <p:sldId id="283" r:id="rId8"/>
    <p:sldId id="257" r:id="rId9"/>
    <p:sldId id="258" r:id="rId10"/>
    <p:sldId id="259" r:id="rId11"/>
    <p:sldId id="260" r:id="rId12"/>
    <p:sldId id="261" r:id="rId13"/>
    <p:sldId id="262" r:id="rId14"/>
    <p:sldId id="263" r:id="rId15"/>
    <p:sldId id="264" r:id="rId16"/>
    <p:sldId id="266" r:id="rId17"/>
    <p:sldId id="270" r:id="rId18"/>
    <p:sldId id="272" r:id="rId19"/>
    <p:sldId id="273" r:id="rId20"/>
    <p:sldId id="268" r:id="rId21"/>
    <p:sldId id="271" r:id="rId22"/>
    <p:sldId id="267" r:id="rId23"/>
    <p:sldId id="269" r:id="rId24"/>
    <p:sldId id="274" r:id="rId25"/>
    <p:sldId id="275" r:id="rId26"/>
    <p:sldId id="276" r:id="rId27"/>
    <p:sldId id="27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sel Alzyoud" initials="BA" lastIdx="1" clrIdx="0">
    <p:extLst>
      <p:ext uri="{19B8F6BF-5375-455C-9EA6-DF929625EA0E}">
        <p15:presenceInfo xmlns:p15="http://schemas.microsoft.com/office/powerpoint/2012/main" userId="ae4214538faeb1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sel Alzyoud" userId="ae4214538faeb1e7" providerId="LiveId" clId="{F4D65513-BCC3-4075-AB83-6621346181EE}"/>
    <pc:docChg chg="undo custSel addSld delSld modSld">
      <pc:chgData name="Basel Alzyoud" userId="ae4214538faeb1e7" providerId="LiveId" clId="{F4D65513-BCC3-4075-AB83-6621346181EE}" dt="2022-05-21T20:40:12.242" v="560"/>
      <pc:docMkLst>
        <pc:docMk/>
      </pc:docMkLst>
      <pc:sldChg chg="modSp mod">
        <pc:chgData name="Basel Alzyoud" userId="ae4214538faeb1e7" providerId="LiveId" clId="{F4D65513-BCC3-4075-AB83-6621346181EE}" dt="2022-05-21T17:39:25.845" v="393" actId="20577"/>
        <pc:sldMkLst>
          <pc:docMk/>
          <pc:sldMk cId="2958951261" sldId="256"/>
        </pc:sldMkLst>
        <pc:spChg chg="mod">
          <ac:chgData name="Basel Alzyoud" userId="ae4214538faeb1e7" providerId="LiveId" clId="{F4D65513-BCC3-4075-AB83-6621346181EE}" dt="2022-05-21T17:39:25.845" v="393" actId="20577"/>
          <ac:spMkLst>
            <pc:docMk/>
            <pc:sldMk cId="2958951261" sldId="256"/>
            <ac:spMk id="2" creationId="{2F4A4932-AB5D-728F-7DF3-41AD1C2A718F}"/>
          </ac:spMkLst>
        </pc:spChg>
        <pc:spChg chg="mod">
          <ac:chgData name="Basel Alzyoud" userId="ae4214538faeb1e7" providerId="LiveId" clId="{F4D65513-BCC3-4075-AB83-6621346181EE}" dt="2022-05-21T17:39:10.658" v="350"/>
          <ac:spMkLst>
            <pc:docMk/>
            <pc:sldMk cId="2958951261" sldId="256"/>
            <ac:spMk id="3" creationId="{B9C8A3FC-8E6F-5110-5930-4A8297040A5E}"/>
          </ac:spMkLst>
        </pc:spChg>
      </pc:sldChg>
      <pc:sldChg chg="addSp modSp mod addCm delCm">
        <pc:chgData name="Basel Alzyoud" userId="ae4214538faeb1e7" providerId="LiveId" clId="{F4D65513-BCC3-4075-AB83-6621346181EE}" dt="2022-05-21T19:26:35.808" v="437" actId="1592"/>
        <pc:sldMkLst>
          <pc:docMk/>
          <pc:sldMk cId="3105544004" sldId="257"/>
        </pc:sldMkLst>
        <pc:spChg chg="add mod">
          <ac:chgData name="Basel Alzyoud" userId="ae4214538faeb1e7" providerId="LiveId" clId="{F4D65513-BCC3-4075-AB83-6621346181EE}" dt="2022-05-21T17:01:25.765" v="58" actId="1076"/>
          <ac:spMkLst>
            <pc:docMk/>
            <pc:sldMk cId="3105544004" sldId="257"/>
            <ac:spMk id="2" creationId="{1507C54E-A618-F1E6-8455-43A40934C532}"/>
          </ac:spMkLst>
        </pc:spChg>
      </pc:sldChg>
      <pc:sldChg chg="addSp modSp mod">
        <pc:chgData name="Basel Alzyoud" userId="ae4214538faeb1e7" providerId="LiveId" clId="{F4D65513-BCC3-4075-AB83-6621346181EE}" dt="2022-05-21T17:39:10.658" v="350"/>
        <pc:sldMkLst>
          <pc:docMk/>
          <pc:sldMk cId="644205743" sldId="259"/>
        </pc:sldMkLst>
        <pc:spChg chg="mod">
          <ac:chgData name="Basel Alzyoud" userId="ae4214538faeb1e7" providerId="LiveId" clId="{F4D65513-BCC3-4075-AB83-6621346181EE}" dt="2022-05-21T17:39:10.658" v="350"/>
          <ac:spMkLst>
            <pc:docMk/>
            <pc:sldMk cId="644205743" sldId="259"/>
            <ac:spMk id="2" creationId="{2475B69D-6E82-8B6D-764E-E71B5672790D}"/>
          </ac:spMkLst>
        </pc:spChg>
        <pc:spChg chg="mod">
          <ac:chgData name="Basel Alzyoud" userId="ae4214538faeb1e7" providerId="LiveId" clId="{F4D65513-BCC3-4075-AB83-6621346181EE}" dt="2022-05-21T17:39:10.658" v="350"/>
          <ac:spMkLst>
            <pc:docMk/>
            <pc:sldMk cId="644205743" sldId="259"/>
            <ac:spMk id="3" creationId="{6BFCC9DA-23A1-6AC5-2DFD-320F236C07D4}"/>
          </ac:spMkLst>
        </pc:spChg>
        <pc:spChg chg="add mod">
          <ac:chgData name="Basel Alzyoud" userId="ae4214538faeb1e7" providerId="LiveId" clId="{F4D65513-BCC3-4075-AB83-6621346181EE}" dt="2022-05-21T17:01:59.291" v="97" actId="122"/>
          <ac:spMkLst>
            <pc:docMk/>
            <pc:sldMk cId="644205743" sldId="259"/>
            <ac:spMk id="4" creationId="{847815FC-7115-87AC-CC4E-705C8BC0EF8E}"/>
          </ac:spMkLst>
        </pc:spChg>
      </pc:sldChg>
      <pc:sldChg chg="modSp">
        <pc:chgData name="Basel Alzyoud" userId="ae4214538faeb1e7" providerId="LiveId" clId="{F4D65513-BCC3-4075-AB83-6621346181EE}" dt="2022-05-21T17:39:10.658" v="350"/>
        <pc:sldMkLst>
          <pc:docMk/>
          <pc:sldMk cId="1668749874" sldId="260"/>
        </pc:sldMkLst>
        <pc:spChg chg="mod">
          <ac:chgData name="Basel Alzyoud" userId="ae4214538faeb1e7" providerId="LiveId" clId="{F4D65513-BCC3-4075-AB83-6621346181EE}" dt="2022-05-21T17:39:10.658" v="350"/>
          <ac:spMkLst>
            <pc:docMk/>
            <pc:sldMk cId="1668749874" sldId="260"/>
            <ac:spMk id="2" creationId="{3ACE307B-1771-A155-E01B-562514D4F86C}"/>
          </ac:spMkLst>
        </pc:spChg>
        <pc:spChg chg="mod">
          <ac:chgData name="Basel Alzyoud" userId="ae4214538faeb1e7" providerId="LiveId" clId="{F4D65513-BCC3-4075-AB83-6621346181EE}" dt="2022-05-21T17:39:10.658" v="350"/>
          <ac:spMkLst>
            <pc:docMk/>
            <pc:sldMk cId="1668749874" sldId="260"/>
            <ac:spMk id="3" creationId="{6A5E2776-8862-6D15-4BAC-5546717DC595}"/>
          </ac:spMkLst>
        </pc:spChg>
      </pc:sldChg>
      <pc:sldChg chg="addSp modSp mod">
        <pc:chgData name="Basel Alzyoud" userId="ae4214538faeb1e7" providerId="LiveId" clId="{F4D65513-BCC3-4075-AB83-6621346181EE}" dt="2022-05-21T17:39:10.658" v="350"/>
        <pc:sldMkLst>
          <pc:docMk/>
          <pc:sldMk cId="3405615710" sldId="261"/>
        </pc:sldMkLst>
        <pc:spChg chg="mod">
          <ac:chgData name="Basel Alzyoud" userId="ae4214538faeb1e7" providerId="LiveId" clId="{F4D65513-BCC3-4075-AB83-6621346181EE}" dt="2022-05-21T17:39:10.658" v="350"/>
          <ac:spMkLst>
            <pc:docMk/>
            <pc:sldMk cId="3405615710" sldId="261"/>
            <ac:spMk id="2" creationId="{20406B37-F484-1F9A-6953-37037A4F33C9}"/>
          </ac:spMkLst>
        </pc:spChg>
        <pc:spChg chg="mod">
          <ac:chgData name="Basel Alzyoud" userId="ae4214538faeb1e7" providerId="LiveId" clId="{F4D65513-BCC3-4075-AB83-6621346181EE}" dt="2022-05-21T17:39:10.658" v="350"/>
          <ac:spMkLst>
            <pc:docMk/>
            <pc:sldMk cId="3405615710" sldId="261"/>
            <ac:spMk id="3" creationId="{09396BD9-DB9D-5FB5-D0D3-F424C6A70680}"/>
          </ac:spMkLst>
        </pc:spChg>
        <pc:spChg chg="add mod">
          <ac:chgData name="Basel Alzyoud" userId="ae4214538faeb1e7" providerId="LiveId" clId="{F4D65513-BCC3-4075-AB83-6621346181EE}" dt="2022-05-21T17:03:09.760" v="126" actId="122"/>
          <ac:spMkLst>
            <pc:docMk/>
            <pc:sldMk cId="3405615710" sldId="261"/>
            <ac:spMk id="4" creationId="{4A48DA81-C738-F9D3-D849-80BD55026659}"/>
          </ac:spMkLst>
        </pc:spChg>
      </pc:sldChg>
      <pc:sldChg chg="modSp">
        <pc:chgData name="Basel Alzyoud" userId="ae4214538faeb1e7" providerId="LiveId" clId="{F4D65513-BCC3-4075-AB83-6621346181EE}" dt="2022-05-21T17:39:10.658" v="350"/>
        <pc:sldMkLst>
          <pc:docMk/>
          <pc:sldMk cId="2585242114" sldId="262"/>
        </pc:sldMkLst>
        <pc:spChg chg="mod">
          <ac:chgData name="Basel Alzyoud" userId="ae4214538faeb1e7" providerId="LiveId" clId="{F4D65513-BCC3-4075-AB83-6621346181EE}" dt="2022-05-21T17:39:10.658" v="350"/>
          <ac:spMkLst>
            <pc:docMk/>
            <pc:sldMk cId="2585242114" sldId="262"/>
            <ac:spMk id="2" creationId="{0493427D-B753-454A-738D-01F31FB935FF}"/>
          </ac:spMkLst>
        </pc:spChg>
        <pc:spChg chg="mod">
          <ac:chgData name="Basel Alzyoud" userId="ae4214538faeb1e7" providerId="LiveId" clId="{F4D65513-BCC3-4075-AB83-6621346181EE}" dt="2022-05-21T17:39:10.658" v="350"/>
          <ac:spMkLst>
            <pc:docMk/>
            <pc:sldMk cId="2585242114" sldId="262"/>
            <ac:spMk id="3" creationId="{97741C4E-6670-23D3-FD44-E559F36A0DD8}"/>
          </ac:spMkLst>
        </pc:spChg>
      </pc:sldChg>
      <pc:sldChg chg="addSp modSp mod">
        <pc:chgData name="Basel Alzyoud" userId="ae4214538faeb1e7" providerId="LiveId" clId="{F4D65513-BCC3-4075-AB83-6621346181EE}" dt="2022-05-21T17:39:10.658" v="350"/>
        <pc:sldMkLst>
          <pc:docMk/>
          <pc:sldMk cId="2462807833" sldId="263"/>
        </pc:sldMkLst>
        <pc:spChg chg="mod">
          <ac:chgData name="Basel Alzyoud" userId="ae4214538faeb1e7" providerId="LiveId" clId="{F4D65513-BCC3-4075-AB83-6621346181EE}" dt="2022-05-21T17:39:10.658" v="350"/>
          <ac:spMkLst>
            <pc:docMk/>
            <pc:sldMk cId="2462807833" sldId="263"/>
            <ac:spMk id="2" creationId="{C68890C2-3003-614B-466A-9A5E7DD1387A}"/>
          </ac:spMkLst>
        </pc:spChg>
        <pc:spChg chg="mod">
          <ac:chgData name="Basel Alzyoud" userId="ae4214538faeb1e7" providerId="LiveId" clId="{F4D65513-BCC3-4075-AB83-6621346181EE}" dt="2022-05-21T17:39:10.658" v="350"/>
          <ac:spMkLst>
            <pc:docMk/>
            <pc:sldMk cId="2462807833" sldId="263"/>
            <ac:spMk id="3" creationId="{1589B614-FC45-8AD1-D1B5-71D86C10B52D}"/>
          </ac:spMkLst>
        </pc:spChg>
        <pc:spChg chg="add mod">
          <ac:chgData name="Basel Alzyoud" userId="ae4214538faeb1e7" providerId="LiveId" clId="{F4D65513-BCC3-4075-AB83-6621346181EE}" dt="2022-05-21T17:03:34.128" v="149" actId="122"/>
          <ac:spMkLst>
            <pc:docMk/>
            <pc:sldMk cId="2462807833" sldId="263"/>
            <ac:spMk id="4" creationId="{8FF004BF-950F-BEF8-5ADB-71CE30E076CE}"/>
          </ac:spMkLst>
        </pc:spChg>
      </pc:sldChg>
      <pc:sldChg chg="modSp">
        <pc:chgData name="Basel Alzyoud" userId="ae4214538faeb1e7" providerId="LiveId" clId="{F4D65513-BCC3-4075-AB83-6621346181EE}" dt="2022-05-21T17:39:10.658" v="350"/>
        <pc:sldMkLst>
          <pc:docMk/>
          <pc:sldMk cId="3211051295" sldId="264"/>
        </pc:sldMkLst>
        <pc:spChg chg="mod">
          <ac:chgData name="Basel Alzyoud" userId="ae4214538faeb1e7" providerId="LiveId" clId="{F4D65513-BCC3-4075-AB83-6621346181EE}" dt="2022-05-21T17:39:10.658" v="350"/>
          <ac:spMkLst>
            <pc:docMk/>
            <pc:sldMk cId="3211051295" sldId="264"/>
            <ac:spMk id="2" creationId="{B5E3BDA0-B5D8-2639-C493-056000E50EB7}"/>
          </ac:spMkLst>
        </pc:spChg>
        <pc:spChg chg="mod">
          <ac:chgData name="Basel Alzyoud" userId="ae4214538faeb1e7" providerId="LiveId" clId="{F4D65513-BCC3-4075-AB83-6621346181EE}" dt="2022-05-21T17:39:10.658" v="350"/>
          <ac:spMkLst>
            <pc:docMk/>
            <pc:sldMk cId="3211051295" sldId="264"/>
            <ac:spMk id="3" creationId="{63FAB239-6D27-9B46-DAEC-A670AAE591D7}"/>
          </ac:spMkLst>
        </pc:spChg>
      </pc:sldChg>
      <pc:sldChg chg="del">
        <pc:chgData name="Basel Alzyoud" userId="ae4214538faeb1e7" providerId="LiveId" clId="{F4D65513-BCC3-4075-AB83-6621346181EE}" dt="2022-05-21T16:54:37.721" v="4" actId="2696"/>
        <pc:sldMkLst>
          <pc:docMk/>
          <pc:sldMk cId="3152427984" sldId="265"/>
        </pc:sldMkLst>
      </pc:sldChg>
      <pc:sldChg chg="addSp modSp mod">
        <pc:chgData name="Basel Alzyoud" userId="ae4214538faeb1e7" providerId="LiveId" clId="{F4D65513-BCC3-4075-AB83-6621346181EE}" dt="2022-05-21T17:39:10.658" v="350"/>
        <pc:sldMkLst>
          <pc:docMk/>
          <pc:sldMk cId="1376989063" sldId="266"/>
        </pc:sldMkLst>
        <pc:spChg chg="mod">
          <ac:chgData name="Basel Alzyoud" userId="ae4214538faeb1e7" providerId="LiveId" clId="{F4D65513-BCC3-4075-AB83-6621346181EE}" dt="2022-05-21T17:39:10.658" v="350"/>
          <ac:spMkLst>
            <pc:docMk/>
            <pc:sldMk cId="1376989063" sldId="266"/>
            <ac:spMk id="2" creationId="{7202BAEB-60D0-BC2C-CF8A-82D33D6B3E1E}"/>
          </ac:spMkLst>
        </pc:spChg>
        <pc:spChg chg="mod">
          <ac:chgData name="Basel Alzyoud" userId="ae4214538faeb1e7" providerId="LiveId" clId="{F4D65513-BCC3-4075-AB83-6621346181EE}" dt="2022-05-21T17:39:10.658" v="350"/>
          <ac:spMkLst>
            <pc:docMk/>
            <pc:sldMk cId="1376989063" sldId="266"/>
            <ac:spMk id="3" creationId="{12731C2A-746F-A608-15F8-E9779F53AE70}"/>
          </ac:spMkLst>
        </pc:spChg>
        <pc:spChg chg="add mod">
          <ac:chgData name="Basel Alzyoud" userId="ae4214538faeb1e7" providerId="LiveId" clId="{F4D65513-BCC3-4075-AB83-6621346181EE}" dt="2022-05-21T17:04:00.137" v="160" actId="122"/>
          <ac:spMkLst>
            <pc:docMk/>
            <pc:sldMk cId="1376989063" sldId="266"/>
            <ac:spMk id="6" creationId="{FC5A795F-9F29-2188-2C51-0909557795C5}"/>
          </ac:spMkLst>
        </pc:spChg>
        <pc:picChg chg="add mod">
          <ac:chgData name="Basel Alzyoud" userId="ae4214538faeb1e7" providerId="LiveId" clId="{F4D65513-BCC3-4075-AB83-6621346181EE}" dt="2022-05-21T16:58:01.954" v="24" actId="14100"/>
          <ac:picMkLst>
            <pc:docMk/>
            <pc:sldMk cId="1376989063" sldId="266"/>
            <ac:picMk id="5" creationId="{17584343-FCA5-D0ED-345D-3B6C31F35EAF}"/>
          </ac:picMkLst>
        </pc:picChg>
      </pc:sldChg>
      <pc:sldChg chg="addSp modSp new mod">
        <pc:chgData name="Basel Alzyoud" userId="ae4214538faeb1e7" providerId="LiveId" clId="{F4D65513-BCC3-4075-AB83-6621346181EE}" dt="2022-05-21T17:39:10.658" v="350"/>
        <pc:sldMkLst>
          <pc:docMk/>
          <pc:sldMk cId="2671738016" sldId="267"/>
        </pc:sldMkLst>
        <pc:spChg chg="mod">
          <ac:chgData name="Basel Alzyoud" userId="ae4214538faeb1e7" providerId="LiveId" clId="{F4D65513-BCC3-4075-AB83-6621346181EE}" dt="2022-05-21T17:39:10.658" v="350"/>
          <ac:spMkLst>
            <pc:docMk/>
            <pc:sldMk cId="2671738016" sldId="267"/>
            <ac:spMk id="2" creationId="{0782721C-A868-861C-FE07-B1003092B735}"/>
          </ac:spMkLst>
        </pc:spChg>
        <pc:spChg chg="mod">
          <ac:chgData name="Basel Alzyoud" userId="ae4214538faeb1e7" providerId="LiveId" clId="{F4D65513-BCC3-4075-AB83-6621346181EE}" dt="2022-05-21T17:39:10.658" v="350"/>
          <ac:spMkLst>
            <pc:docMk/>
            <pc:sldMk cId="2671738016" sldId="267"/>
            <ac:spMk id="3" creationId="{1BCCE149-3A62-0E35-EA25-F576998F265A}"/>
          </ac:spMkLst>
        </pc:spChg>
        <pc:spChg chg="add mod">
          <ac:chgData name="Basel Alzyoud" userId="ae4214538faeb1e7" providerId="LiveId" clId="{F4D65513-BCC3-4075-AB83-6621346181EE}" dt="2022-05-21T17:05:17.934" v="216" actId="122"/>
          <ac:spMkLst>
            <pc:docMk/>
            <pc:sldMk cId="2671738016" sldId="267"/>
            <ac:spMk id="6" creationId="{608C54B1-835C-2455-14C5-63C8762A17E2}"/>
          </ac:spMkLst>
        </pc:spChg>
        <pc:picChg chg="add mod">
          <ac:chgData name="Basel Alzyoud" userId="ae4214538faeb1e7" providerId="LiveId" clId="{F4D65513-BCC3-4075-AB83-6621346181EE}" dt="2022-05-21T16:53:54.143" v="3" actId="14100"/>
          <ac:picMkLst>
            <pc:docMk/>
            <pc:sldMk cId="2671738016" sldId="267"/>
            <ac:picMk id="5" creationId="{1E37AA6D-564E-2416-8EB5-768C8193A2A9}"/>
          </ac:picMkLst>
        </pc:picChg>
      </pc:sldChg>
      <pc:sldChg chg="addSp delSp modSp new mod">
        <pc:chgData name="Basel Alzyoud" userId="ae4214538faeb1e7" providerId="LiveId" clId="{F4D65513-BCC3-4075-AB83-6621346181EE}" dt="2022-05-21T17:39:10.658" v="350"/>
        <pc:sldMkLst>
          <pc:docMk/>
          <pc:sldMk cId="3923209264" sldId="268"/>
        </pc:sldMkLst>
        <pc:spChg chg="mod">
          <ac:chgData name="Basel Alzyoud" userId="ae4214538faeb1e7" providerId="LiveId" clId="{F4D65513-BCC3-4075-AB83-6621346181EE}" dt="2022-05-21T17:39:10.658" v="350"/>
          <ac:spMkLst>
            <pc:docMk/>
            <pc:sldMk cId="3923209264" sldId="268"/>
            <ac:spMk id="2" creationId="{D8357692-CDAF-E0D3-2BE2-00F42B624648}"/>
          </ac:spMkLst>
        </pc:spChg>
        <pc:spChg chg="mod">
          <ac:chgData name="Basel Alzyoud" userId="ae4214538faeb1e7" providerId="LiveId" clId="{F4D65513-BCC3-4075-AB83-6621346181EE}" dt="2022-05-21T17:39:10.658" v="350"/>
          <ac:spMkLst>
            <pc:docMk/>
            <pc:sldMk cId="3923209264" sldId="268"/>
            <ac:spMk id="3" creationId="{3995B03D-7F81-0CAE-C146-693E45C1680C}"/>
          </ac:spMkLst>
        </pc:spChg>
        <pc:spChg chg="add mod">
          <ac:chgData name="Basel Alzyoud" userId="ae4214538faeb1e7" providerId="LiveId" clId="{F4D65513-BCC3-4075-AB83-6621346181EE}" dt="2022-05-21T17:22:13.825" v="301" actId="255"/>
          <ac:spMkLst>
            <pc:docMk/>
            <pc:sldMk cId="3923209264" sldId="268"/>
            <ac:spMk id="8" creationId="{80FA9C8D-C994-164D-EAC4-064D65C6BF2F}"/>
          </ac:spMkLst>
        </pc:spChg>
        <pc:picChg chg="add del mod">
          <ac:chgData name="Basel Alzyoud" userId="ae4214538faeb1e7" providerId="LiveId" clId="{F4D65513-BCC3-4075-AB83-6621346181EE}" dt="2022-05-21T16:55:51.417" v="15" actId="22"/>
          <ac:picMkLst>
            <pc:docMk/>
            <pc:sldMk cId="3923209264" sldId="268"/>
            <ac:picMk id="5" creationId="{5AA4CDC1-6ACA-586B-7A88-DBEAD4A3E360}"/>
          </ac:picMkLst>
        </pc:picChg>
        <pc:picChg chg="add mod">
          <ac:chgData name="Basel Alzyoud" userId="ae4214538faeb1e7" providerId="LiveId" clId="{F4D65513-BCC3-4075-AB83-6621346181EE}" dt="2022-05-21T16:59:35.600" v="33" actId="14100"/>
          <ac:picMkLst>
            <pc:docMk/>
            <pc:sldMk cId="3923209264" sldId="268"/>
            <ac:picMk id="7" creationId="{FEEF7529-892F-1999-6739-9A193FFE157D}"/>
          </ac:picMkLst>
        </pc:picChg>
      </pc:sldChg>
      <pc:sldChg chg="addSp modSp new mod">
        <pc:chgData name="Basel Alzyoud" userId="ae4214538faeb1e7" providerId="LiveId" clId="{F4D65513-BCC3-4075-AB83-6621346181EE}" dt="2022-05-21T17:39:10.658" v="350"/>
        <pc:sldMkLst>
          <pc:docMk/>
          <pc:sldMk cId="181319818" sldId="269"/>
        </pc:sldMkLst>
        <pc:spChg chg="mod">
          <ac:chgData name="Basel Alzyoud" userId="ae4214538faeb1e7" providerId="LiveId" clId="{F4D65513-BCC3-4075-AB83-6621346181EE}" dt="2022-05-21T17:39:10.658" v="350"/>
          <ac:spMkLst>
            <pc:docMk/>
            <pc:sldMk cId="181319818" sldId="269"/>
            <ac:spMk id="2" creationId="{A69E341C-3C4A-CD4F-8C26-B1476321A90D}"/>
          </ac:spMkLst>
        </pc:spChg>
        <pc:spChg chg="mod">
          <ac:chgData name="Basel Alzyoud" userId="ae4214538faeb1e7" providerId="LiveId" clId="{F4D65513-BCC3-4075-AB83-6621346181EE}" dt="2022-05-21T17:39:10.658" v="350"/>
          <ac:spMkLst>
            <pc:docMk/>
            <pc:sldMk cId="181319818" sldId="269"/>
            <ac:spMk id="3" creationId="{AE236DF6-60AE-5AD6-EAF0-3FF37A74B271}"/>
          </ac:spMkLst>
        </pc:spChg>
        <pc:picChg chg="add mod">
          <ac:chgData name="Basel Alzyoud" userId="ae4214538faeb1e7" providerId="LiveId" clId="{F4D65513-BCC3-4075-AB83-6621346181EE}" dt="2022-05-21T16:57:50.437" v="21" actId="1035"/>
          <ac:picMkLst>
            <pc:docMk/>
            <pc:sldMk cId="181319818" sldId="269"/>
            <ac:picMk id="5" creationId="{8EF8E15E-327E-0F02-1F60-D03E432A78CE}"/>
          </ac:picMkLst>
        </pc:picChg>
      </pc:sldChg>
      <pc:sldChg chg="addSp modSp new mod">
        <pc:chgData name="Basel Alzyoud" userId="ae4214538faeb1e7" providerId="LiveId" clId="{F4D65513-BCC3-4075-AB83-6621346181EE}" dt="2022-05-21T17:39:10.658" v="350"/>
        <pc:sldMkLst>
          <pc:docMk/>
          <pc:sldMk cId="1444886078" sldId="270"/>
        </pc:sldMkLst>
        <pc:spChg chg="mod">
          <ac:chgData name="Basel Alzyoud" userId="ae4214538faeb1e7" providerId="LiveId" clId="{F4D65513-BCC3-4075-AB83-6621346181EE}" dt="2022-05-21T17:39:10.658" v="350"/>
          <ac:spMkLst>
            <pc:docMk/>
            <pc:sldMk cId="1444886078" sldId="270"/>
            <ac:spMk id="2" creationId="{CBB366E2-AB09-31E4-BE17-824D31150135}"/>
          </ac:spMkLst>
        </pc:spChg>
        <pc:spChg chg="mod">
          <ac:chgData name="Basel Alzyoud" userId="ae4214538faeb1e7" providerId="LiveId" clId="{F4D65513-BCC3-4075-AB83-6621346181EE}" dt="2022-05-21T17:39:10.658" v="350"/>
          <ac:spMkLst>
            <pc:docMk/>
            <pc:sldMk cId="1444886078" sldId="270"/>
            <ac:spMk id="3" creationId="{B70E2577-C940-ECEB-012F-8E8AD09DAF1A}"/>
          </ac:spMkLst>
        </pc:spChg>
        <pc:picChg chg="add mod">
          <ac:chgData name="Basel Alzyoud" userId="ae4214538faeb1e7" providerId="LiveId" clId="{F4D65513-BCC3-4075-AB83-6621346181EE}" dt="2022-05-21T16:59:24.387" v="30" actId="1035"/>
          <ac:picMkLst>
            <pc:docMk/>
            <pc:sldMk cId="1444886078" sldId="270"/>
            <ac:picMk id="5" creationId="{195318E3-CAE9-38B5-E3CB-5A2B1A5D749B}"/>
          </ac:picMkLst>
        </pc:picChg>
      </pc:sldChg>
      <pc:sldChg chg="addSp modSp new mod">
        <pc:chgData name="Basel Alzyoud" userId="ae4214538faeb1e7" providerId="LiveId" clId="{F4D65513-BCC3-4075-AB83-6621346181EE}" dt="2022-05-21T17:39:10.658" v="350"/>
        <pc:sldMkLst>
          <pc:docMk/>
          <pc:sldMk cId="2249846324" sldId="271"/>
        </pc:sldMkLst>
        <pc:spChg chg="mod">
          <ac:chgData name="Basel Alzyoud" userId="ae4214538faeb1e7" providerId="LiveId" clId="{F4D65513-BCC3-4075-AB83-6621346181EE}" dt="2022-05-21T17:39:10.658" v="350"/>
          <ac:spMkLst>
            <pc:docMk/>
            <pc:sldMk cId="2249846324" sldId="271"/>
            <ac:spMk id="2" creationId="{7EBBB968-4DBC-4F9F-D318-98068098690E}"/>
          </ac:spMkLst>
        </pc:spChg>
        <pc:spChg chg="mod">
          <ac:chgData name="Basel Alzyoud" userId="ae4214538faeb1e7" providerId="LiveId" clId="{F4D65513-BCC3-4075-AB83-6621346181EE}" dt="2022-05-21T17:39:10.658" v="350"/>
          <ac:spMkLst>
            <pc:docMk/>
            <pc:sldMk cId="2249846324" sldId="271"/>
            <ac:spMk id="3" creationId="{73E9A679-2F48-3093-CB78-4FD827544954}"/>
          </ac:spMkLst>
        </pc:spChg>
        <pc:picChg chg="add mod">
          <ac:chgData name="Basel Alzyoud" userId="ae4214538faeb1e7" providerId="LiveId" clId="{F4D65513-BCC3-4075-AB83-6621346181EE}" dt="2022-05-21T17:00:02.043" v="37" actId="14100"/>
          <ac:picMkLst>
            <pc:docMk/>
            <pc:sldMk cId="2249846324" sldId="271"/>
            <ac:picMk id="5" creationId="{14A4094B-DED2-AD06-6F29-8C8CFA65E944}"/>
          </ac:picMkLst>
        </pc:picChg>
      </pc:sldChg>
      <pc:sldChg chg="addSp modSp new mod">
        <pc:chgData name="Basel Alzyoud" userId="ae4214538faeb1e7" providerId="LiveId" clId="{F4D65513-BCC3-4075-AB83-6621346181EE}" dt="2022-05-21T17:39:10.658" v="350"/>
        <pc:sldMkLst>
          <pc:docMk/>
          <pc:sldMk cId="4141377497" sldId="272"/>
        </pc:sldMkLst>
        <pc:spChg chg="mod">
          <ac:chgData name="Basel Alzyoud" userId="ae4214538faeb1e7" providerId="LiveId" clId="{F4D65513-BCC3-4075-AB83-6621346181EE}" dt="2022-05-21T17:39:10.658" v="350"/>
          <ac:spMkLst>
            <pc:docMk/>
            <pc:sldMk cId="4141377497" sldId="272"/>
            <ac:spMk id="2" creationId="{7D397B63-CF77-C415-67E0-2022950D3C3B}"/>
          </ac:spMkLst>
        </pc:spChg>
        <pc:spChg chg="mod">
          <ac:chgData name="Basel Alzyoud" userId="ae4214538faeb1e7" providerId="LiveId" clId="{F4D65513-BCC3-4075-AB83-6621346181EE}" dt="2022-05-21T17:39:10.658" v="350"/>
          <ac:spMkLst>
            <pc:docMk/>
            <pc:sldMk cId="4141377497" sldId="272"/>
            <ac:spMk id="3" creationId="{CC8EABE3-78B8-F5F2-FB35-B47FBFD586CF}"/>
          </ac:spMkLst>
        </pc:spChg>
        <pc:spChg chg="add mod">
          <ac:chgData name="Basel Alzyoud" userId="ae4214538faeb1e7" providerId="LiveId" clId="{F4D65513-BCC3-4075-AB83-6621346181EE}" dt="2022-05-21T17:13:35.215" v="255" actId="113"/>
          <ac:spMkLst>
            <pc:docMk/>
            <pc:sldMk cId="4141377497" sldId="272"/>
            <ac:spMk id="6" creationId="{93B80BBB-DCF7-F4FD-9F73-53EE86EC3168}"/>
          </ac:spMkLst>
        </pc:spChg>
        <pc:picChg chg="add mod">
          <ac:chgData name="Basel Alzyoud" userId="ae4214538faeb1e7" providerId="LiveId" clId="{F4D65513-BCC3-4075-AB83-6621346181EE}" dt="2022-05-21T17:13:01.992" v="220" actId="14100"/>
          <ac:picMkLst>
            <pc:docMk/>
            <pc:sldMk cId="4141377497" sldId="272"/>
            <ac:picMk id="5" creationId="{4D7858D3-C338-4425-A21C-F2EAB6D40539}"/>
          </ac:picMkLst>
        </pc:picChg>
      </pc:sldChg>
      <pc:sldChg chg="addSp modSp new mod">
        <pc:chgData name="Basel Alzyoud" userId="ae4214538faeb1e7" providerId="LiveId" clId="{F4D65513-BCC3-4075-AB83-6621346181EE}" dt="2022-05-21T17:39:10.658" v="350"/>
        <pc:sldMkLst>
          <pc:docMk/>
          <pc:sldMk cId="2794785964" sldId="273"/>
        </pc:sldMkLst>
        <pc:spChg chg="mod">
          <ac:chgData name="Basel Alzyoud" userId="ae4214538faeb1e7" providerId="LiveId" clId="{F4D65513-BCC3-4075-AB83-6621346181EE}" dt="2022-05-21T17:39:10.658" v="350"/>
          <ac:spMkLst>
            <pc:docMk/>
            <pc:sldMk cId="2794785964" sldId="273"/>
            <ac:spMk id="2" creationId="{2D405EEA-2780-9DE3-1A94-65C6AC5477DE}"/>
          </ac:spMkLst>
        </pc:spChg>
        <pc:spChg chg="mod">
          <ac:chgData name="Basel Alzyoud" userId="ae4214538faeb1e7" providerId="LiveId" clId="{F4D65513-BCC3-4075-AB83-6621346181EE}" dt="2022-05-21T17:39:10.658" v="350"/>
          <ac:spMkLst>
            <pc:docMk/>
            <pc:sldMk cId="2794785964" sldId="273"/>
            <ac:spMk id="3" creationId="{D35C6F03-1D3F-F1B7-295F-2BD8DCE37C89}"/>
          </ac:spMkLst>
        </pc:spChg>
        <pc:picChg chg="add mod">
          <ac:chgData name="Basel Alzyoud" userId="ae4214538faeb1e7" providerId="LiveId" clId="{F4D65513-BCC3-4075-AB83-6621346181EE}" dt="2022-05-21T17:19:59.266" v="261" actId="1036"/>
          <ac:picMkLst>
            <pc:docMk/>
            <pc:sldMk cId="2794785964" sldId="273"/>
            <ac:picMk id="5" creationId="{78FBFE8C-434C-1EE1-E4CF-DD0B9D2A31F1}"/>
          </ac:picMkLst>
        </pc:picChg>
      </pc:sldChg>
      <pc:sldChg chg="addSp modSp new mod">
        <pc:chgData name="Basel Alzyoud" userId="ae4214538faeb1e7" providerId="LiveId" clId="{F4D65513-BCC3-4075-AB83-6621346181EE}" dt="2022-05-21T17:39:10.658" v="350"/>
        <pc:sldMkLst>
          <pc:docMk/>
          <pc:sldMk cId="864569959" sldId="274"/>
        </pc:sldMkLst>
        <pc:spChg chg="mod">
          <ac:chgData name="Basel Alzyoud" userId="ae4214538faeb1e7" providerId="LiveId" clId="{F4D65513-BCC3-4075-AB83-6621346181EE}" dt="2022-05-21T17:39:10.658" v="350"/>
          <ac:spMkLst>
            <pc:docMk/>
            <pc:sldMk cId="864569959" sldId="274"/>
            <ac:spMk id="2" creationId="{2CACF562-A9D5-335A-9919-6EDB0C5A4A66}"/>
          </ac:spMkLst>
        </pc:spChg>
        <pc:spChg chg="mod">
          <ac:chgData name="Basel Alzyoud" userId="ae4214538faeb1e7" providerId="LiveId" clId="{F4D65513-BCC3-4075-AB83-6621346181EE}" dt="2022-05-21T17:39:10.658" v="350"/>
          <ac:spMkLst>
            <pc:docMk/>
            <pc:sldMk cId="864569959" sldId="274"/>
            <ac:spMk id="3" creationId="{2B975CB8-621D-D39B-4850-19F60BF86844}"/>
          </ac:spMkLst>
        </pc:spChg>
        <pc:spChg chg="add mod">
          <ac:chgData name="Basel Alzyoud" userId="ae4214538faeb1e7" providerId="LiveId" clId="{F4D65513-BCC3-4075-AB83-6621346181EE}" dt="2022-05-21T17:21:58.923" v="295" actId="113"/>
          <ac:spMkLst>
            <pc:docMk/>
            <pc:sldMk cId="864569959" sldId="274"/>
            <ac:spMk id="6" creationId="{03FA31E6-5CFD-303E-71F7-849951814B4A}"/>
          </ac:spMkLst>
        </pc:spChg>
        <pc:picChg chg="add mod">
          <ac:chgData name="Basel Alzyoud" userId="ae4214538faeb1e7" providerId="LiveId" clId="{F4D65513-BCC3-4075-AB83-6621346181EE}" dt="2022-05-21T17:21:30.445" v="265" actId="14100"/>
          <ac:picMkLst>
            <pc:docMk/>
            <pc:sldMk cId="864569959" sldId="274"/>
            <ac:picMk id="5" creationId="{D59FF8D4-4962-802F-7795-70917730830A}"/>
          </ac:picMkLst>
        </pc:picChg>
      </pc:sldChg>
      <pc:sldChg chg="addSp modSp new mod">
        <pc:chgData name="Basel Alzyoud" userId="ae4214538faeb1e7" providerId="LiveId" clId="{F4D65513-BCC3-4075-AB83-6621346181EE}" dt="2022-05-21T17:39:10.658" v="350"/>
        <pc:sldMkLst>
          <pc:docMk/>
          <pc:sldMk cId="1882504668" sldId="275"/>
        </pc:sldMkLst>
        <pc:spChg chg="mod">
          <ac:chgData name="Basel Alzyoud" userId="ae4214538faeb1e7" providerId="LiveId" clId="{F4D65513-BCC3-4075-AB83-6621346181EE}" dt="2022-05-21T17:39:10.658" v="350"/>
          <ac:spMkLst>
            <pc:docMk/>
            <pc:sldMk cId="1882504668" sldId="275"/>
            <ac:spMk id="2" creationId="{61D1D8FE-2E45-6FDD-FAAE-E4F181427CC6}"/>
          </ac:spMkLst>
        </pc:spChg>
        <pc:spChg chg="mod">
          <ac:chgData name="Basel Alzyoud" userId="ae4214538faeb1e7" providerId="LiveId" clId="{F4D65513-BCC3-4075-AB83-6621346181EE}" dt="2022-05-21T17:39:10.658" v="350"/>
          <ac:spMkLst>
            <pc:docMk/>
            <pc:sldMk cId="1882504668" sldId="275"/>
            <ac:spMk id="3" creationId="{D9FB1BAE-6CE1-F000-B55F-3246E13A9028}"/>
          </ac:spMkLst>
        </pc:spChg>
        <pc:picChg chg="add mod">
          <ac:chgData name="Basel Alzyoud" userId="ae4214538faeb1e7" providerId="LiveId" clId="{F4D65513-BCC3-4075-AB83-6621346181EE}" dt="2022-05-21T17:22:41.817" v="305" actId="14100"/>
          <ac:picMkLst>
            <pc:docMk/>
            <pc:sldMk cId="1882504668" sldId="275"/>
            <ac:picMk id="5" creationId="{5305AD74-AA30-530E-3D0C-2BEAF2CEBCDF}"/>
          </ac:picMkLst>
        </pc:picChg>
      </pc:sldChg>
      <pc:sldChg chg="addSp modSp new mod">
        <pc:chgData name="Basel Alzyoud" userId="ae4214538faeb1e7" providerId="LiveId" clId="{F4D65513-BCC3-4075-AB83-6621346181EE}" dt="2022-05-21T17:39:10.658" v="350"/>
        <pc:sldMkLst>
          <pc:docMk/>
          <pc:sldMk cId="2182222790" sldId="276"/>
        </pc:sldMkLst>
        <pc:spChg chg="mod">
          <ac:chgData name="Basel Alzyoud" userId="ae4214538faeb1e7" providerId="LiveId" clId="{F4D65513-BCC3-4075-AB83-6621346181EE}" dt="2022-05-21T17:39:10.658" v="350"/>
          <ac:spMkLst>
            <pc:docMk/>
            <pc:sldMk cId="2182222790" sldId="276"/>
            <ac:spMk id="2" creationId="{4F12FE32-D13E-6E83-1DF7-07BA6B839DB5}"/>
          </ac:spMkLst>
        </pc:spChg>
        <pc:spChg chg="mod">
          <ac:chgData name="Basel Alzyoud" userId="ae4214538faeb1e7" providerId="LiveId" clId="{F4D65513-BCC3-4075-AB83-6621346181EE}" dt="2022-05-21T17:39:10.658" v="350"/>
          <ac:spMkLst>
            <pc:docMk/>
            <pc:sldMk cId="2182222790" sldId="276"/>
            <ac:spMk id="3" creationId="{5283AA16-CA33-5CFE-24B9-B24A1539D61E}"/>
          </ac:spMkLst>
        </pc:spChg>
        <pc:spChg chg="add mod">
          <ac:chgData name="Basel Alzyoud" userId="ae4214538faeb1e7" providerId="LiveId" clId="{F4D65513-BCC3-4075-AB83-6621346181EE}" dt="2022-05-21T17:25:52.608" v="341" actId="113"/>
          <ac:spMkLst>
            <pc:docMk/>
            <pc:sldMk cId="2182222790" sldId="276"/>
            <ac:spMk id="6" creationId="{F0BB4AB9-0BB4-E501-AC27-6DF1BA47190F}"/>
          </ac:spMkLst>
        </pc:spChg>
        <pc:picChg chg="add mod">
          <ac:chgData name="Basel Alzyoud" userId="ae4214538faeb1e7" providerId="LiveId" clId="{F4D65513-BCC3-4075-AB83-6621346181EE}" dt="2022-05-21T17:25:15.556" v="309" actId="14100"/>
          <ac:picMkLst>
            <pc:docMk/>
            <pc:sldMk cId="2182222790" sldId="276"/>
            <ac:picMk id="5" creationId="{2A6469F3-032D-B61E-0323-ED9A7AA734D6}"/>
          </ac:picMkLst>
        </pc:picChg>
      </pc:sldChg>
      <pc:sldChg chg="addSp delSp modSp new mod">
        <pc:chgData name="Basel Alzyoud" userId="ae4214538faeb1e7" providerId="LiveId" clId="{F4D65513-BCC3-4075-AB83-6621346181EE}" dt="2022-05-21T17:39:10.658" v="350"/>
        <pc:sldMkLst>
          <pc:docMk/>
          <pc:sldMk cId="2738060159" sldId="277"/>
        </pc:sldMkLst>
        <pc:spChg chg="mod">
          <ac:chgData name="Basel Alzyoud" userId="ae4214538faeb1e7" providerId="LiveId" clId="{F4D65513-BCC3-4075-AB83-6621346181EE}" dt="2022-05-21T17:39:10.658" v="350"/>
          <ac:spMkLst>
            <pc:docMk/>
            <pc:sldMk cId="2738060159" sldId="277"/>
            <ac:spMk id="2" creationId="{6DA0097D-D730-0742-43C9-8C0FE0744FFB}"/>
          </ac:spMkLst>
        </pc:spChg>
        <pc:spChg chg="mod">
          <ac:chgData name="Basel Alzyoud" userId="ae4214538faeb1e7" providerId="LiveId" clId="{F4D65513-BCC3-4075-AB83-6621346181EE}" dt="2022-05-21T17:39:10.658" v="350"/>
          <ac:spMkLst>
            <pc:docMk/>
            <pc:sldMk cId="2738060159" sldId="277"/>
            <ac:spMk id="3" creationId="{3B970648-106B-CD8F-BF62-521291B04E97}"/>
          </ac:spMkLst>
        </pc:spChg>
        <pc:picChg chg="add del">
          <ac:chgData name="Basel Alzyoud" userId="ae4214538faeb1e7" providerId="LiveId" clId="{F4D65513-BCC3-4075-AB83-6621346181EE}" dt="2022-05-21T17:30:58.011" v="344" actId="22"/>
          <ac:picMkLst>
            <pc:docMk/>
            <pc:sldMk cId="2738060159" sldId="277"/>
            <ac:picMk id="5" creationId="{77504481-F195-FD2C-6011-6A0461B41188}"/>
          </ac:picMkLst>
        </pc:picChg>
        <pc:picChg chg="add mod">
          <ac:chgData name="Basel Alzyoud" userId="ae4214538faeb1e7" providerId="LiveId" clId="{F4D65513-BCC3-4075-AB83-6621346181EE}" dt="2022-05-21T17:32:10.391" v="349" actId="14100"/>
          <ac:picMkLst>
            <pc:docMk/>
            <pc:sldMk cId="2738060159" sldId="277"/>
            <ac:picMk id="7" creationId="{4DDF43B8-E291-5E24-0C03-A201B86C7AA9}"/>
          </ac:picMkLst>
        </pc:picChg>
      </pc:sldChg>
      <pc:sldChg chg="modSp new mod">
        <pc:chgData name="Basel Alzyoud" userId="ae4214538faeb1e7" providerId="LiveId" clId="{F4D65513-BCC3-4075-AB83-6621346181EE}" dt="2022-05-21T19:26:08.302" v="435"/>
        <pc:sldMkLst>
          <pc:docMk/>
          <pc:sldMk cId="1435427894" sldId="278"/>
        </pc:sldMkLst>
        <pc:spChg chg="mod">
          <ac:chgData name="Basel Alzyoud" userId="ae4214538faeb1e7" providerId="LiveId" clId="{F4D65513-BCC3-4075-AB83-6621346181EE}" dt="2022-05-21T19:26:06.466" v="434" actId="2711"/>
          <ac:spMkLst>
            <pc:docMk/>
            <pc:sldMk cId="1435427894" sldId="278"/>
            <ac:spMk id="2" creationId="{EC757619-0AC5-7A69-DD76-147083BCA4EF}"/>
          </ac:spMkLst>
        </pc:spChg>
        <pc:spChg chg="mod">
          <ac:chgData name="Basel Alzyoud" userId="ae4214538faeb1e7" providerId="LiveId" clId="{F4D65513-BCC3-4075-AB83-6621346181EE}" dt="2022-05-21T19:26:08.302" v="435"/>
          <ac:spMkLst>
            <pc:docMk/>
            <pc:sldMk cId="1435427894" sldId="278"/>
            <ac:spMk id="3" creationId="{9568BCA5-7248-2218-4511-1BD3F8097115}"/>
          </ac:spMkLst>
        </pc:spChg>
      </pc:sldChg>
      <pc:sldChg chg="modSp new mod">
        <pc:chgData name="Basel Alzyoud" userId="ae4214538faeb1e7" providerId="LiveId" clId="{F4D65513-BCC3-4075-AB83-6621346181EE}" dt="2022-05-21T20:38:56.572" v="545" actId="113"/>
        <pc:sldMkLst>
          <pc:docMk/>
          <pc:sldMk cId="1157670146" sldId="279"/>
        </pc:sldMkLst>
        <pc:spChg chg="mod">
          <ac:chgData name="Basel Alzyoud" userId="ae4214538faeb1e7" providerId="LiveId" clId="{F4D65513-BCC3-4075-AB83-6621346181EE}" dt="2022-05-21T20:37:59.558" v="478" actId="20577"/>
          <ac:spMkLst>
            <pc:docMk/>
            <pc:sldMk cId="1157670146" sldId="279"/>
            <ac:spMk id="2" creationId="{1B05524B-8F99-2E53-9D71-CBE7A86EFCB5}"/>
          </ac:spMkLst>
        </pc:spChg>
        <pc:spChg chg="mod">
          <ac:chgData name="Basel Alzyoud" userId="ae4214538faeb1e7" providerId="LiveId" clId="{F4D65513-BCC3-4075-AB83-6621346181EE}" dt="2022-05-21T20:38:56.572" v="545" actId="113"/>
          <ac:spMkLst>
            <pc:docMk/>
            <pc:sldMk cId="1157670146" sldId="279"/>
            <ac:spMk id="3" creationId="{4D506289-F42B-72D7-65A2-100A7007DCFF}"/>
          </ac:spMkLst>
        </pc:spChg>
      </pc:sldChg>
      <pc:sldChg chg="addSp delSp modSp new mod">
        <pc:chgData name="Basel Alzyoud" userId="ae4214538faeb1e7" providerId="LiveId" clId="{F4D65513-BCC3-4075-AB83-6621346181EE}" dt="2022-05-21T20:39:01.818" v="546"/>
        <pc:sldMkLst>
          <pc:docMk/>
          <pc:sldMk cId="417271079" sldId="280"/>
        </pc:sldMkLst>
        <pc:spChg chg="mod">
          <ac:chgData name="Basel Alzyoud" userId="ae4214538faeb1e7" providerId="LiveId" clId="{F4D65513-BCC3-4075-AB83-6621346181EE}" dt="2022-05-21T20:39:01.818" v="546"/>
          <ac:spMkLst>
            <pc:docMk/>
            <pc:sldMk cId="417271079" sldId="280"/>
            <ac:spMk id="2" creationId="{F07EC007-F3FD-84BE-A73F-AD66AE8483AC}"/>
          </ac:spMkLst>
        </pc:spChg>
        <pc:spChg chg="mod">
          <ac:chgData name="Basel Alzyoud" userId="ae4214538faeb1e7" providerId="LiveId" clId="{F4D65513-BCC3-4075-AB83-6621346181EE}" dt="2022-05-21T20:38:49.918" v="544"/>
          <ac:spMkLst>
            <pc:docMk/>
            <pc:sldMk cId="417271079" sldId="280"/>
            <ac:spMk id="3" creationId="{5F39947F-4F7F-9104-23E5-CA8E3E38F33D}"/>
          </ac:spMkLst>
        </pc:spChg>
        <pc:spChg chg="add del">
          <ac:chgData name="Basel Alzyoud" userId="ae4214538faeb1e7" providerId="LiveId" clId="{F4D65513-BCC3-4075-AB83-6621346181EE}" dt="2022-05-21T20:38:48.674" v="543" actId="22"/>
          <ac:spMkLst>
            <pc:docMk/>
            <pc:sldMk cId="417271079" sldId="280"/>
            <ac:spMk id="5" creationId="{E16B16B7-E3E1-8FAC-B4EA-78A43912AC16}"/>
          </ac:spMkLst>
        </pc:spChg>
      </pc:sldChg>
      <pc:sldChg chg="modSp new mod">
        <pc:chgData name="Basel Alzyoud" userId="ae4214538faeb1e7" providerId="LiveId" clId="{F4D65513-BCC3-4075-AB83-6621346181EE}" dt="2022-05-21T20:39:24.292" v="549"/>
        <pc:sldMkLst>
          <pc:docMk/>
          <pc:sldMk cId="3045349059" sldId="281"/>
        </pc:sldMkLst>
        <pc:spChg chg="mod">
          <ac:chgData name="Basel Alzyoud" userId="ae4214538faeb1e7" providerId="LiveId" clId="{F4D65513-BCC3-4075-AB83-6621346181EE}" dt="2022-05-21T20:39:24.292" v="549"/>
          <ac:spMkLst>
            <pc:docMk/>
            <pc:sldMk cId="3045349059" sldId="281"/>
            <ac:spMk id="2" creationId="{D2CC952E-42E9-4CE2-6947-0EC181961465}"/>
          </ac:spMkLst>
        </pc:spChg>
        <pc:spChg chg="mod">
          <ac:chgData name="Basel Alzyoud" userId="ae4214538faeb1e7" providerId="LiveId" clId="{F4D65513-BCC3-4075-AB83-6621346181EE}" dt="2022-05-21T20:39:13.351" v="548"/>
          <ac:spMkLst>
            <pc:docMk/>
            <pc:sldMk cId="3045349059" sldId="281"/>
            <ac:spMk id="3" creationId="{057E85BC-1537-BF07-2440-649A58593063}"/>
          </ac:spMkLst>
        </pc:spChg>
      </pc:sldChg>
      <pc:sldChg chg="modSp new mod">
        <pc:chgData name="Basel Alzyoud" userId="ae4214538faeb1e7" providerId="LiveId" clId="{F4D65513-BCC3-4075-AB83-6621346181EE}" dt="2022-05-21T20:39:35.297" v="554"/>
        <pc:sldMkLst>
          <pc:docMk/>
          <pc:sldMk cId="3535483070" sldId="282"/>
        </pc:sldMkLst>
        <pc:spChg chg="mod">
          <ac:chgData name="Basel Alzyoud" userId="ae4214538faeb1e7" providerId="LiveId" clId="{F4D65513-BCC3-4075-AB83-6621346181EE}" dt="2022-05-21T20:39:26.036" v="551"/>
          <ac:spMkLst>
            <pc:docMk/>
            <pc:sldMk cId="3535483070" sldId="282"/>
            <ac:spMk id="2" creationId="{94E1FB88-48EC-98C4-F7FD-5D9DD521DB74}"/>
          </ac:spMkLst>
        </pc:spChg>
        <pc:spChg chg="mod">
          <ac:chgData name="Basel Alzyoud" userId="ae4214538faeb1e7" providerId="LiveId" clId="{F4D65513-BCC3-4075-AB83-6621346181EE}" dt="2022-05-21T20:39:35.297" v="554"/>
          <ac:spMkLst>
            <pc:docMk/>
            <pc:sldMk cId="3535483070" sldId="282"/>
            <ac:spMk id="3" creationId="{D70269F9-A0CC-47CA-18DD-343C8EA9B986}"/>
          </ac:spMkLst>
        </pc:spChg>
      </pc:sldChg>
      <pc:sldChg chg="modSp new mod">
        <pc:chgData name="Basel Alzyoud" userId="ae4214538faeb1e7" providerId="LiveId" clId="{F4D65513-BCC3-4075-AB83-6621346181EE}" dt="2022-05-21T20:40:12.242" v="560"/>
        <pc:sldMkLst>
          <pc:docMk/>
          <pc:sldMk cId="3248872565" sldId="283"/>
        </pc:sldMkLst>
        <pc:spChg chg="mod">
          <ac:chgData name="Basel Alzyoud" userId="ae4214538faeb1e7" providerId="LiveId" clId="{F4D65513-BCC3-4075-AB83-6621346181EE}" dt="2022-05-21T20:40:12.242" v="560"/>
          <ac:spMkLst>
            <pc:docMk/>
            <pc:sldMk cId="3248872565" sldId="283"/>
            <ac:spMk id="2" creationId="{E3FA3679-9124-7FAC-1562-C1C4E4C8657B}"/>
          </ac:spMkLst>
        </pc:spChg>
        <pc:spChg chg="mod">
          <ac:chgData name="Basel Alzyoud" userId="ae4214538faeb1e7" providerId="LiveId" clId="{F4D65513-BCC3-4075-AB83-6621346181EE}" dt="2022-05-21T20:39:56.271" v="559" actId="14100"/>
          <ac:spMkLst>
            <pc:docMk/>
            <pc:sldMk cId="3248872565" sldId="283"/>
            <ac:spMk id="3" creationId="{74AA2D0A-3411-021A-7745-465927F3F97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C0BF0D-DAD6-4779-9BF0-A93F02EDB4A2}" type="datetimeFigureOut">
              <a:rPr lang="en-US" smtClean="0"/>
              <a:t>5/21/2022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84D94A9-56A6-4388-B68C-3CED6E3AD3D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9176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C0BF0D-DAD6-4779-9BF0-A93F02EDB4A2}"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D94A9-56A6-4388-B68C-3CED6E3AD3D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2802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C0BF0D-DAD6-4779-9BF0-A93F02EDB4A2}"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D94A9-56A6-4388-B68C-3CED6E3AD3D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5490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C0BF0D-DAD6-4779-9BF0-A93F02EDB4A2}"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D94A9-56A6-4388-B68C-3CED6E3AD3D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642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C0BF0D-DAD6-4779-9BF0-A93F02EDB4A2}"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D94A9-56A6-4388-B68C-3CED6E3AD3D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799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C0BF0D-DAD6-4779-9BF0-A93F02EDB4A2}" type="datetimeFigureOut">
              <a:rPr lang="en-US" smtClean="0"/>
              <a:t>5/21/2022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4D94A9-56A6-4388-B68C-3CED6E3AD3D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828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C0BF0D-DAD6-4779-9BF0-A93F02EDB4A2}" type="datetimeFigureOut">
              <a:rPr lang="en-US" smtClean="0"/>
              <a:t>5/21/2022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4D94A9-56A6-4388-B68C-3CED6E3AD3D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3734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C0BF0D-DAD6-4779-9BF0-A93F02EDB4A2}" type="datetimeFigureOut">
              <a:rPr lang="en-US" smtClean="0"/>
              <a:t>5/21/2022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4D94A9-56A6-4388-B68C-3CED6E3AD3D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975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0BF0D-DAD6-4779-9BF0-A93F02EDB4A2}" type="datetimeFigureOut">
              <a:rPr lang="en-US" smtClean="0"/>
              <a:t>5/21/2022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4D94A9-56A6-4388-B68C-3CED6E3AD3D5}" type="slidenum">
              <a:rPr lang="en-US" smtClean="0"/>
              <a:t>‹#›</a:t>
            </a:fld>
            <a:endParaRPr lang="en-US"/>
          </a:p>
        </p:txBody>
      </p:sp>
    </p:spTree>
    <p:extLst>
      <p:ext uri="{BB962C8B-B14F-4D97-AF65-F5344CB8AC3E}">
        <p14:creationId xmlns:p14="http://schemas.microsoft.com/office/powerpoint/2010/main" val="1470942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C0BF0D-DAD6-4779-9BF0-A93F02EDB4A2}" type="datetimeFigureOut">
              <a:rPr lang="en-US" smtClean="0"/>
              <a:t>5/21/2022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4D94A9-56A6-4388-B68C-3CED6E3AD3D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7646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5C0BF0D-DAD6-4779-9BF0-A93F02EDB4A2}" type="datetimeFigureOut">
              <a:rPr lang="en-US" smtClean="0"/>
              <a:t>5/21/2022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84D94A9-56A6-4388-B68C-3CED6E3AD3D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6496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5C0BF0D-DAD6-4779-9BF0-A93F02EDB4A2}" type="datetimeFigureOut">
              <a:rPr lang="en-US" smtClean="0"/>
              <a:t>5/21/2022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4D94A9-56A6-4388-B68C-3CED6E3AD3D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9472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preadprivacy.com/duckduckgo-tracker-rada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themarkup.org/ask-the-markup/2020/09/22/i-scanned-the-websites-i-visit-with-blacklight-and-its-horrifying-now-wha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torproject.org/" TargetMode="External"/><Relationship Id="rId2" Type="http://schemas.openxmlformats.org/officeDocument/2006/relationships/hyperlink" Target="https://disconnect.me/trackerprotec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4932-AB5D-728F-7DF3-41AD1C2A718F}"/>
              </a:ext>
            </a:extLst>
          </p:cNvPr>
          <p:cNvSpPr>
            <a:spLocks noGrp="1"/>
          </p:cNvSpPr>
          <p:nvPr>
            <p:ph type="ctrTitle"/>
          </p:nvPr>
        </p:nvSpPr>
        <p:spPr/>
        <p:txBody>
          <a:bodyPr/>
          <a:lstStyle/>
          <a:p>
            <a:r>
              <a:rPr lang="en-US" dirty="0"/>
              <a:t>Cover your tracks	</a:t>
            </a:r>
          </a:p>
        </p:txBody>
      </p:sp>
      <p:sp>
        <p:nvSpPr>
          <p:cNvPr id="3" name="Subtitle 2">
            <a:extLst>
              <a:ext uri="{FF2B5EF4-FFF2-40B4-BE49-F238E27FC236}">
                <a16:creationId xmlns:a16="http://schemas.microsoft.com/office/drawing/2014/main" id="{B9C8A3FC-8E6F-5110-5930-4A8297040A5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58951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B69D-6E82-8B6D-764E-E71B5672790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BFCC9DA-23A1-6AC5-2DFD-320F236C07D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B67B88E-8BC2-B098-B9CD-6267004A60FF}"/>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47815FC-7115-87AC-CC4E-705C8BC0EF8E}"/>
              </a:ext>
            </a:extLst>
          </p:cNvPr>
          <p:cNvSpPr txBox="1"/>
          <p:nvPr/>
        </p:nvSpPr>
        <p:spPr>
          <a:xfrm>
            <a:off x="3275045" y="0"/>
            <a:ext cx="5980922" cy="646331"/>
          </a:xfrm>
          <a:prstGeom prst="rect">
            <a:avLst/>
          </a:prstGeom>
          <a:noFill/>
        </p:spPr>
        <p:txBody>
          <a:bodyPr wrap="square" rtlCol="0">
            <a:spAutoFit/>
          </a:bodyPr>
          <a:lstStyle/>
          <a:p>
            <a:pPr algn="ctr"/>
            <a:r>
              <a:rPr lang="en-US" sz="3600" b="1" dirty="0"/>
              <a:t>Chrome incognito mode</a:t>
            </a:r>
          </a:p>
        </p:txBody>
      </p:sp>
    </p:spTree>
    <p:extLst>
      <p:ext uri="{BB962C8B-B14F-4D97-AF65-F5344CB8AC3E}">
        <p14:creationId xmlns:p14="http://schemas.microsoft.com/office/powerpoint/2010/main" val="64420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307B-1771-A155-E01B-562514D4F8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5E2776-8862-6D15-4BAC-5546717DC59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D51F9D9-DC1A-E9E1-7E97-550768F5883F}"/>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668749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6B37-F484-1F9A-6953-37037A4F33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396BD9-DB9D-5FB5-D0D3-F424C6A7068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95776EF-6B10-BE51-554D-75F63FE27F9F}"/>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A48DA81-C738-F9D3-D849-80BD55026659}"/>
              </a:ext>
            </a:extLst>
          </p:cNvPr>
          <p:cNvSpPr txBox="1"/>
          <p:nvPr/>
        </p:nvSpPr>
        <p:spPr>
          <a:xfrm>
            <a:off x="3564294" y="0"/>
            <a:ext cx="4683967" cy="584775"/>
          </a:xfrm>
          <a:prstGeom prst="rect">
            <a:avLst/>
          </a:prstGeom>
          <a:noFill/>
        </p:spPr>
        <p:txBody>
          <a:bodyPr wrap="square" rtlCol="0">
            <a:spAutoFit/>
          </a:bodyPr>
          <a:lstStyle/>
          <a:p>
            <a:pPr algn="ctr"/>
            <a:r>
              <a:rPr lang="en-US" sz="3200" b="1" dirty="0"/>
              <a:t>Microsoft Edge</a:t>
            </a:r>
          </a:p>
        </p:txBody>
      </p:sp>
    </p:spTree>
    <p:extLst>
      <p:ext uri="{BB962C8B-B14F-4D97-AF65-F5344CB8AC3E}">
        <p14:creationId xmlns:p14="http://schemas.microsoft.com/office/powerpoint/2010/main" val="340561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427D-B753-454A-738D-01F31FB935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741C4E-6670-23D3-FD44-E559F36A0DD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8399DF6-1E5D-BE5B-7BDC-506CA7DB41E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85242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90C2-3003-614B-466A-9A5E7DD138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89B614-FC45-8AD1-D1B5-71D86C10B52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1B4413-8011-C2A9-287C-1AD3CD5D7273}"/>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FF004BF-950F-BEF8-5ADB-71CE30E076CE}"/>
              </a:ext>
            </a:extLst>
          </p:cNvPr>
          <p:cNvSpPr txBox="1"/>
          <p:nvPr/>
        </p:nvSpPr>
        <p:spPr>
          <a:xfrm>
            <a:off x="3769567" y="0"/>
            <a:ext cx="5066523" cy="646331"/>
          </a:xfrm>
          <a:prstGeom prst="rect">
            <a:avLst/>
          </a:prstGeom>
          <a:noFill/>
        </p:spPr>
        <p:txBody>
          <a:bodyPr wrap="square" rtlCol="0">
            <a:spAutoFit/>
          </a:bodyPr>
          <a:lstStyle/>
          <a:p>
            <a:pPr algn="ctr"/>
            <a:r>
              <a:rPr lang="en-US" sz="3600" b="1" dirty="0"/>
              <a:t>Mozilla Firefox</a:t>
            </a:r>
          </a:p>
        </p:txBody>
      </p:sp>
    </p:spTree>
    <p:extLst>
      <p:ext uri="{BB962C8B-B14F-4D97-AF65-F5344CB8AC3E}">
        <p14:creationId xmlns:p14="http://schemas.microsoft.com/office/powerpoint/2010/main" val="2462807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BDA0-B5D8-2639-C493-056000E50E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FAB239-6D27-9B46-DAEC-A670AAE591D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98D5C64-B95B-8DC2-52B7-444F8CD18D5F}"/>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211051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BAEB-60D0-BC2C-CF8A-82D33D6B3E1E}"/>
              </a:ext>
            </a:extLst>
          </p:cNvPr>
          <p:cNvSpPr>
            <a:spLocks noGrp="1"/>
          </p:cNvSpPr>
          <p:nvPr>
            <p:ph type="title"/>
          </p:nvPr>
        </p:nvSpPr>
        <p:spPr/>
        <p:txBody>
          <a:bodyPr/>
          <a:lstStyle/>
          <a:p>
            <a:r>
              <a:rPr lang="en-US" dirty="0"/>
              <a:t>Brave</a:t>
            </a:r>
          </a:p>
        </p:txBody>
      </p:sp>
      <p:sp>
        <p:nvSpPr>
          <p:cNvPr id="3" name="Content Placeholder 2">
            <a:extLst>
              <a:ext uri="{FF2B5EF4-FFF2-40B4-BE49-F238E27FC236}">
                <a16:creationId xmlns:a16="http://schemas.microsoft.com/office/drawing/2014/main" id="{12731C2A-746F-A608-15F8-E9779F53AE7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584343-FCA5-D0ED-345D-3B6C31F35EAF}"/>
              </a:ext>
            </a:extLst>
          </p:cNvPr>
          <p:cNvPicPr>
            <a:picLocks noChangeAspect="1"/>
          </p:cNvPicPr>
          <p:nvPr/>
        </p:nvPicPr>
        <p:blipFill>
          <a:blip r:embed="rId2"/>
          <a:stretch>
            <a:fillRect/>
          </a:stretch>
        </p:blipFill>
        <p:spPr>
          <a:xfrm>
            <a:off x="12441" y="0"/>
            <a:ext cx="12192000" cy="6858000"/>
          </a:xfrm>
          <a:prstGeom prst="rect">
            <a:avLst/>
          </a:prstGeom>
        </p:spPr>
      </p:pic>
      <p:sp>
        <p:nvSpPr>
          <p:cNvPr id="6" name="TextBox 5">
            <a:extLst>
              <a:ext uri="{FF2B5EF4-FFF2-40B4-BE49-F238E27FC236}">
                <a16:creationId xmlns:a16="http://schemas.microsoft.com/office/drawing/2014/main" id="{FC5A795F-9F29-2188-2C51-0909557795C5}"/>
              </a:ext>
            </a:extLst>
          </p:cNvPr>
          <p:cNvSpPr txBox="1"/>
          <p:nvPr/>
        </p:nvSpPr>
        <p:spPr>
          <a:xfrm>
            <a:off x="3415004" y="0"/>
            <a:ext cx="5215812" cy="769441"/>
          </a:xfrm>
          <a:prstGeom prst="rect">
            <a:avLst/>
          </a:prstGeom>
          <a:noFill/>
        </p:spPr>
        <p:txBody>
          <a:bodyPr wrap="square" rtlCol="0">
            <a:spAutoFit/>
          </a:bodyPr>
          <a:lstStyle/>
          <a:p>
            <a:pPr algn="ctr"/>
            <a:r>
              <a:rPr lang="en-US" sz="4400" b="1" dirty="0"/>
              <a:t>Brave</a:t>
            </a:r>
          </a:p>
        </p:txBody>
      </p:sp>
    </p:spTree>
    <p:extLst>
      <p:ext uri="{BB962C8B-B14F-4D97-AF65-F5344CB8AC3E}">
        <p14:creationId xmlns:p14="http://schemas.microsoft.com/office/powerpoint/2010/main" val="137698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66E2-AB09-31E4-BE17-824D311501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0E2577-C940-ECEB-012F-8E8AD09DAF1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95318E3-CAE9-38B5-E3CB-5A2B1A5D74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44886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7B63-CF77-C415-67E0-2022950D3C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8EABE3-78B8-F5F2-FB35-B47FBFD586C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D7858D3-C338-4425-A21C-F2EAB6D40539}"/>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3B80BBB-DCF7-F4FD-9F73-53EE86EC3168}"/>
              </a:ext>
            </a:extLst>
          </p:cNvPr>
          <p:cNvSpPr txBox="1"/>
          <p:nvPr/>
        </p:nvSpPr>
        <p:spPr>
          <a:xfrm>
            <a:off x="3666931" y="0"/>
            <a:ext cx="4693298" cy="584775"/>
          </a:xfrm>
          <a:prstGeom prst="rect">
            <a:avLst/>
          </a:prstGeom>
          <a:noFill/>
        </p:spPr>
        <p:txBody>
          <a:bodyPr wrap="square" rtlCol="0">
            <a:spAutoFit/>
          </a:bodyPr>
          <a:lstStyle/>
          <a:p>
            <a:r>
              <a:rPr lang="en-US" sz="3200" b="1" dirty="0"/>
              <a:t>Brave with Tor Private tab</a:t>
            </a:r>
          </a:p>
        </p:txBody>
      </p:sp>
    </p:spTree>
    <p:extLst>
      <p:ext uri="{BB962C8B-B14F-4D97-AF65-F5344CB8AC3E}">
        <p14:creationId xmlns:p14="http://schemas.microsoft.com/office/powerpoint/2010/main" val="4141377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5EEA-2780-9DE3-1A94-65C6AC5477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C6F03-1D3F-F1B7-295F-2BD8DCE37C8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8FBFE8C-434C-1EE1-E4CF-DD0B9D2A31F1}"/>
              </a:ext>
            </a:extLst>
          </p:cNvPr>
          <p:cNvPicPr>
            <a:picLocks noChangeAspect="1"/>
          </p:cNvPicPr>
          <p:nvPr/>
        </p:nvPicPr>
        <p:blipFill>
          <a:blip r:embed="rId2"/>
          <a:stretch>
            <a:fillRect/>
          </a:stretch>
        </p:blipFill>
        <p:spPr>
          <a:xfrm>
            <a:off x="0" y="9995"/>
            <a:ext cx="12192000" cy="6848005"/>
          </a:xfrm>
          <a:prstGeom prst="rect">
            <a:avLst/>
          </a:prstGeom>
        </p:spPr>
      </p:pic>
    </p:spTree>
    <p:extLst>
      <p:ext uri="{BB962C8B-B14F-4D97-AF65-F5344CB8AC3E}">
        <p14:creationId xmlns:p14="http://schemas.microsoft.com/office/powerpoint/2010/main" val="2794785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57619-0AC5-7A69-DD76-147083BCA4EF}"/>
              </a:ext>
            </a:extLst>
          </p:cNvPr>
          <p:cNvSpPr>
            <a:spLocks noGrp="1"/>
          </p:cNvSpPr>
          <p:nvPr>
            <p:ph type="title"/>
          </p:nvPr>
        </p:nvSpPr>
        <p:spPr/>
        <p:txBody>
          <a:bodyPr/>
          <a:lstStyle/>
          <a:p>
            <a:r>
              <a:rPr lang="en-US" dirty="0"/>
              <a:t>What is a digital fingerprint</a:t>
            </a:r>
            <a:r>
              <a:rPr lang="en-US" dirty="0">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9568BCA5-7248-2218-4511-1BD3F8097115}"/>
              </a:ext>
            </a:extLst>
          </p:cNvPr>
          <p:cNvSpPr>
            <a:spLocks noGrp="1"/>
          </p:cNvSpPr>
          <p:nvPr>
            <p:ph idx="1"/>
          </p:nvPr>
        </p:nvSpPr>
        <p:spPr/>
        <p:txBody>
          <a:bodyPr/>
          <a:lstStyle/>
          <a:p>
            <a:r>
              <a:rPr lang="en-US" dirty="0"/>
              <a:t>A digital fingerprint is essentially a list of characteristics that are unique to a single user, their browser, and their particular hardware setup. This includes information the browser needs to send to access websites, like the location of the website the user is requesting. But it also includes a host of seemingly insignificant data (like screen resolution and installed fonts) gathered by tracking scripts. Tracking sites can stitch all the small pieces together to form a unique picture, or "fingerprint," of your device.</a:t>
            </a:r>
          </a:p>
        </p:txBody>
      </p:sp>
    </p:spTree>
    <p:extLst>
      <p:ext uri="{BB962C8B-B14F-4D97-AF65-F5344CB8AC3E}">
        <p14:creationId xmlns:p14="http://schemas.microsoft.com/office/powerpoint/2010/main" val="1435427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7692-CDAF-E0D3-2BE2-00F42B6246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95B03D-7F81-0CAE-C146-693E45C1680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EEF7529-892F-1999-6739-9A193FFE157D}"/>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80FA9C8D-C994-164D-EAC4-064D65C6BF2F}"/>
              </a:ext>
            </a:extLst>
          </p:cNvPr>
          <p:cNvSpPr txBox="1"/>
          <p:nvPr/>
        </p:nvSpPr>
        <p:spPr>
          <a:xfrm>
            <a:off x="3909527" y="74645"/>
            <a:ext cx="3750906" cy="461665"/>
          </a:xfrm>
          <a:prstGeom prst="rect">
            <a:avLst/>
          </a:prstGeom>
          <a:noFill/>
        </p:spPr>
        <p:txBody>
          <a:bodyPr wrap="square" rtlCol="0">
            <a:spAutoFit/>
          </a:bodyPr>
          <a:lstStyle/>
          <a:p>
            <a:pPr algn="ctr"/>
            <a:r>
              <a:rPr lang="en-US" sz="2400" b="1" dirty="0"/>
              <a:t>Tor with standard security</a:t>
            </a:r>
          </a:p>
        </p:txBody>
      </p:sp>
    </p:spTree>
    <p:extLst>
      <p:ext uri="{BB962C8B-B14F-4D97-AF65-F5344CB8AC3E}">
        <p14:creationId xmlns:p14="http://schemas.microsoft.com/office/powerpoint/2010/main" val="3923209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B968-4DBC-4F9F-D318-9806809869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9A679-2F48-3093-CB78-4FD82754495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4A4094B-DED2-AD06-6F29-8C8CFA65E94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49846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721C-A868-861C-FE07-B1003092B7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CCE149-3A62-0E35-EA25-F576998F265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37AA6D-564E-2416-8EB5-768C8193A2A9}"/>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08C54B1-835C-2455-14C5-63C8762A17E2}"/>
              </a:ext>
            </a:extLst>
          </p:cNvPr>
          <p:cNvSpPr txBox="1"/>
          <p:nvPr/>
        </p:nvSpPr>
        <p:spPr>
          <a:xfrm>
            <a:off x="3601616" y="0"/>
            <a:ext cx="5094515" cy="584775"/>
          </a:xfrm>
          <a:prstGeom prst="rect">
            <a:avLst/>
          </a:prstGeom>
          <a:noFill/>
        </p:spPr>
        <p:txBody>
          <a:bodyPr wrap="square" rtlCol="0">
            <a:spAutoFit/>
          </a:bodyPr>
          <a:lstStyle/>
          <a:p>
            <a:pPr algn="ctr"/>
            <a:r>
              <a:rPr lang="en-US" sz="3200" b="1" dirty="0"/>
              <a:t>Tor Private Tabs</a:t>
            </a:r>
          </a:p>
        </p:txBody>
      </p:sp>
    </p:spTree>
    <p:extLst>
      <p:ext uri="{BB962C8B-B14F-4D97-AF65-F5344CB8AC3E}">
        <p14:creationId xmlns:p14="http://schemas.microsoft.com/office/powerpoint/2010/main" val="2671738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341C-3C4A-CD4F-8C26-B1476321A9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236DF6-60AE-5AD6-EAF0-3FF37A74B27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F8E15E-327E-0F02-1F60-D03E432A78CE}"/>
              </a:ext>
            </a:extLst>
          </p:cNvPr>
          <p:cNvPicPr>
            <a:picLocks noChangeAspect="1"/>
          </p:cNvPicPr>
          <p:nvPr/>
        </p:nvPicPr>
        <p:blipFill>
          <a:blip r:embed="rId2"/>
          <a:stretch>
            <a:fillRect/>
          </a:stretch>
        </p:blipFill>
        <p:spPr>
          <a:xfrm>
            <a:off x="0" y="-48792"/>
            <a:ext cx="12192000" cy="6888129"/>
          </a:xfrm>
          <a:prstGeom prst="rect">
            <a:avLst/>
          </a:prstGeom>
        </p:spPr>
      </p:pic>
    </p:spTree>
    <p:extLst>
      <p:ext uri="{BB962C8B-B14F-4D97-AF65-F5344CB8AC3E}">
        <p14:creationId xmlns:p14="http://schemas.microsoft.com/office/powerpoint/2010/main" val="18131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F562-A9D5-335A-9919-6EDB0C5A4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75CB8-621D-D39B-4850-19F60BF8684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9FF8D4-4962-802F-7795-70917730830A}"/>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03FA31E6-5CFD-303E-71F7-849951814B4A}"/>
              </a:ext>
            </a:extLst>
          </p:cNvPr>
          <p:cNvSpPr txBox="1"/>
          <p:nvPr/>
        </p:nvSpPr>
        <p:spPr>
          <a:xfrm>
            <a:off x="3638939" y="0"/>
            <a:ext cx="5896947" cy="523220"/>
          </a:xfrm>
          <a:prstGeom prst="rect">
            <a:avLst/>
          </a:prstGeom>
          <a:noFill/>
        </p:spPr>
        <p:txBody>
          <a:bodyPr wrap="square" rtlCol="0">
            <a:spAutoFit/>
          </a:bodyPr>
          <a:lstStyle/>
          <a:p>
            <a:pPr algn="ctr"/>
            <a:r>
              <a:rPr lang="en-US" sz="2800" b="1" dirty="0"/>
              <a:t>Tor with Safer Security</a:t>
            </a:r>
          </a:p>
        </p:txBody>
      </p:sp>
    </p:spTree>
    <p:extLst>
      <p:ext uri="{BB962C8B-B14F-4D97-AF65-F5344CB8AC3E}">
        <p14:creationId xmlns:p14="http://schemas.microsoft.com/office/powerpoint/2010/main" val="864569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D8FE-2E45-6FDD-FAAE-E4F181427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FB1BAE-6CE1-F000-B55F-3246E13A902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305AD74-AA30-530E-3D0C-2BEAF2CEBCDF}"/>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882504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FE32-D13E-6E83-1DF7-07BA6B839D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83AA16-CA33-5CFE-24B9-B24A1539D6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A6469F3-032D-B61E-0323-ED9A7AA734D6}"/>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0BB4AB9-0BB4-E501-AC27-6DF1BA47190F}"/>
              </a:ext>
            </a:extLst>
          </p:cNvPr>
          <p:cNvSpPr txBox="1"/>
          <p:nvPr/>
        </p:nvSpPr>
        <p:spPr>
          <a:xfrm>
            <a:off x="3349690" y="0"/>
            <a:ext cx="5971592" cy="584775"/>
          </a:xfrm>
          <a:prstGeom prst="rect">
            <a:avLst/>
          </a:prstGeom>
          <a:noFill/>
        </p:spPr>
        <p:txBody>
          <a:bodyPr wrap="square" rtlCol="0">
            <a:spAutoFit/>
          </a:bodyPr>
          <a:lstStyle/>
          <a:p>
            <a:pPr algn="ctr"/>
            <a:r>
              <a:rPr lang="en-US" sz="3200" b="1" dirty="0"/>
              <a:t>Tor with Safest Security</a:t>
            </a:r>
          </a:p>
        </p:txBody>
      </p:sp>
    </p:spTree>
    <p:extLst>
      <p:ext uri="{BB962C8B-B14F-4D97-AF65-F5344CB8AC3E}">
        <p14:creationId xmlns:p14="http://schemas.microsoft.com/office/powerpoint/2010/main" val="2182222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097D-D730-0742-43C9-8C0FE0744F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970648-106B-CD8F-BF62-521291B04E9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DDF43B8-E291-5E24-0C03-A201B86C7A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806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5524B-8F99-2E53-9D71-CBE7A86EFCB5}"/>
              </a:ext>
            </a:extLst>
          </p:cNvPr>
          <p:cNvSpPr>
            <a:spLocks noGrp="1"/>
          </p:cNvSpPr>
          <p:nvPr>
            <p:ph type="title"/>
          </p:nvPr>
        </p:nvSpPr>
        <p:spPr/>
        <p:txBody>
          <a:bodyPr/>
          <a:lstStyle/>
          <a:p>
            <a:r>
              <a:rPr lang="en-US" dirty="0"/>
              <a:t>Some defenses against fingerprinting</a:t>
            </a:r>
          </a:p>
        </p:txBody>
      </p:sp>
      <p:sp>
        <p:nvSpPr>
          <p:cNvPr id="3" name="Content Placeholder 2">
            <a:extLst>
              <a:ext uri="{FF2B5EF4-FFF2-40B4-BE49-F238E27FC236}">
                <a16:creationId xmlns:a16="http://schemas.microsoft.com/office/drawing/2014/main" id="{4D506289-F42B-72D7-65A2-100A7007DCFF}"/>
              </a:ext>
            </a:extLst>
          </p:cNvPr>
          <p:cNvSpPr>
            <a:spLocks noGrp="1"/>
          </p:cNvSpPr>
          <p:nvPr>
            <p:ph idx="1"/>
          </p:nvPr>
        </p:nvSpPr>
        <p:spPr/>
        <p:txBody>
          <a:bodyPr/>
          <a:lstStyle/>
          <a:p>
            <a:r>
              <a:rPr lang="en-US" b="1" dirty="0"/>
              <a:t>Using a Tracking Blocker</a:t>
            </a:r>
          </a:p>
          <a:p>
            <a:r>
              <a:rPr lang="en-US" dirty="0"/>
              <a:t>Install a tracker blocker and watch your browsing experience get a lot more pleasant</a:t>
            </a:r>
          </a:p>
          <a:p>
            <a:r>
              <a:rPr lang="en-US" dirty="0"/>
              <a:t>Most tracker blockers cross-reference </a:t>
            </a:r>
            <a:r>
              <a:rPr lang="en-US" dirty="0">
                <a:hlinkClick r:id="rId2"/>
              </a:rPr>
              <a:t>massive lists</a:t>
            </a:r>
            <a:r>
              <a:rPr lang="en-US" dirty="0"/>
              <a:t> of tracking scripts. They then block any attempts to load an ad or other item that matches. </a:t>
            </a:r>
          </a:p>
          <a:p>
            <a:r>
              <a:rPr lang="en-US" dirty="0"/>
              <a:t>When you block trackers, you prevent tracking companies from reading your browser fingerprint. However, more advanced tracking techniques may still be able to gather information about you. </a:t>
            </a:r>
          </a:p>
          <a:p>
            <a:endParaRPr lang="en-US" dirty="0"/>
          </a:p>
        </p:txBody>
      </p:sp>
    </p:spTree>
    <p:extLst>
      <p:ext uri="{BB962C8B-B14F-4D97-AF65-F5344CB8AC3E}">
        <p14:creationId xmlns:p14="http://schemas.microsoft.com/office/powerpoint/2010/main" val="1157670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C007-F3FD-84BE-A73F-AD66AE8483AC}"/>
              </a:ext>
            </a:extLst>
          </p:cNvPr>
          <p:cNvSpPr>
            <a:spLocks noGrp="1"/>
          </p:cNvSpPr>
          <p:nvPr>
            <p:ph type="title"/>
          </p:nvPr>
        </p:nvSpPr>
        <p:spPr/>
        <p:txBody>
          <a:bodyPr/>
          <a:lstStyle/>
          <a:p>
            <a:r>
              <a:rPr lang="en-US" dirty="0"/>
              <a:t>Some defenses against fingerprinting</a:t>
            </a:r>
          </a:p>
        </p:txBody>
      </p:sp>
      <p:sp>
        <p:nvSpPr>
          <p:cNvPr id="3" name="Content Placeholder 2">
            <a:extLst>
              <a:ext uri="{FF2B5EF4-FFF2-40B4-BE49-F238E27FC236}">
                <a16:creationId xmlns:a16="http://schemas.microsoft.com/office/drawing/2014/main" id="{5F39947F-4F7F-9104-23E5-CA8E3E38F33D}"/>
              </a:ext>
            </a:extLst>
          </p:cNvPr>
          <p:cNvSpPr>
            <a:spLocks noGrp="1"/>
          </p:cNvSpPr>
          <p:nvPr>
            <p:ph idx="1"/>
          </p:nvPr>
        </p:nvSpPr>
        <p:spPr/>
        <p:txBody>
          <a:bodyPr/>
          <a:lstStyle/>
          <a:p>
            <a:r>
              <a:rPr lang="en-US" b="1" dirty="0"/>
              <a:t>Disabling </a:t>
            </a:r>
            <a:r>
              <a:rPr lang="en-US" b="1" dirty="0" err="1"/>
              <a:t>Javascript</a:t>
            </a:r>
            <a:endParaRPr lang="en-US" b="1" dirty="0"/>
          </a:p>
          <a:p>
            <a:r>
              <a:rPr lang="en-US" dirty="0"/>
              <a:t>Most trackers run on JavaScript, and they can’t gather much of the information used to determine your browser fingerprint without it. Thus, your browser looks a lot less distinct, and is more protected. </a:t>
            </a:r>
          </a:p>
          <a:p>
            <a:r>
              <a:rPr lang="en-US" dirty="0"/>
              <a:t>But there is a trade off. Disabling JavaScript breaks a staggering amount of websites, and limits the functionality of many more.</a:t>
            </a:r>
          </a:p>
          <a:p>
            <a:endParaRPr lang="en-US" dirty="0"/>
          </a:p>
        </p:txBody>
      </p:sp>
    </p:spTree>
    <p:extLst>
      <p:ext uri="{BB962C8B-B14F-4D97-AF65-F5344CB8AC3E}">
        <p14:creationId xmlns:p14="http://schemas.microsoft.com/office/powerpoint/2010/main" val="41727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952E-42E9-4CE2-6947-0EC181961465}"/>
              </a:ext>
            </a:extLst>
          </p:cNvPr>
          <p:cNvSpPr>
            <a:spLocks noGrp="1"/>
          </p:cNvSpPr>
          <p:nvPr>
            <p:ph type="title"/>
          </p:nvPr>
        </p:nvSpPr>
        <p:spPr/>
        <p:txBody>
          <a:bodyPr/>
          <a:lstStyle/>
          <a:p>
            <a:r>
              <a:rPr lang="en-US" dirty="0"/>
              <a:t>Some defenses against fingerprinting</a:t>
            </a:r>
          </a:p>
        </p:txBody>
      </p:sp>
      <p:sp>
        <p:nvSpPr>
          <p:cNvPr id="3" name="Content Placeholder 2">
            <a:extLst>
              <a:ext uri="{FF2B5EF4-FFF2-40B4-BE49-F238E27FC236}">
                <a16:creationId xmlns:a16="http://schemas.microsoft.com/office/drawing/2014/main" id="{057E85BC-1537-BF07-2440-649A58593063}"/>
              </a:ext>
            </a:extLst>
          </p:cNvPr>
          <p:cNvSpPr>
            <a:spLocks noGrp="1"/>
          </p:cNvSpPr>
          <p:nvPr>
            <p:ph idx="1"/>
          </p:nvPr>
        </p:nvSpPr>
        <p:spPr/>
        <p:txBody>
          <a:bodyPr/>
          <a:lstStyle/>
          <a:p>
            <a:r>
              <a:rPr lang="en-US" b="1" dirty="0"/>
              <a:t>Changing browser settings from defaults</a:t>
            </a:r>
          </a:p>
          <a:p>
            <a:r>
              <a:rPr lang="en-US" dirty="0"/>
              <a:t>Tracking is so pervasive that all of the major browsers (Chrome, Firefox, and Safari) come with settings that disable certain types of tracking. Turning them on or off is as simple as going into the settings menu and clicking a button. </a:t>
            </a:r>
          </a:p>
          <a:p>
            <a:r>
              <a:rPr lang="en-US" dirty="0"/>
              <a:t>Disabling tracking scripts in your browser settings is reliably effective, though not as robust as a designated tracker-blocker. </a:t>
            </a:r>
          </a:p>
          <a:p>
            <a:r>
              <a:rPr lang="en-US" dirty="0"/>
              <a:t>For more info about what settings and protections your browser offers compared to others, check out this article </a:t>
            </a:r>
            <a:r>
              <a:rPr lang="en-US" dirty="0">
                <a:hlinkClick r:id="rId2"/>
              </a:rPr>
              <a:t>from Blacklight</a:t>
            </a:r>
            <a:r>
              <a:rPr lang="en-US" dirty="0"/>
              <a:t>.</a:t>
            </a:r>
          </a:p>
          <a:p>
            <a:endParaRPr lang="en-US" dirty="0"/>
          </a:p>
        </p:txBody>
      </p:sp>
    </p:spTree>
    <p:extLst>
      <p:ext uri="{BB962C8B-B14F-4D97-AF65-F5344CB8AC3E}">
        <p14:creationId xmlns:p14="http://schemas.microsoft.com/office/powerpoint/2010/main" val="3045349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FB88-48EC-98C4-F7FD-5D9DD521DB74}"/>
              </a:ext>
            </a:extLst>
          </p:cNvPr>
          <p:cNvSpPr>
            <a:spLocks noGrp="1"/>
          </p:cNvSpPr>
          <p:nvPr>
            <p:ph type="title"/>
          </p:nvPr>
        </p:nvSpPr>
        <p:spPr/>
        <p:txBody>
          <a:bodyPr/>
          <a:lstStyle/>
          <a:p>
            <a:r>
              <a:rPr lang="en-US" dirty="0"/>
              <a:t>Some defenses against fingerprinting</a:t>
            </a:r>
          </a:p>
        </p:txBody>
      </p:sp>
      <p:sp>
        <p:nvSpPr>
          <p:cNvPr id="3" name="Content Placeholder 2">
            <a:extLst>
              <a:ext uri="{FF2B5EF4-FFF2-40B4-BE49-F238E27FC236}">
                <a16:creationId xmlns:a16="http://schemas.microsoft.com/office/drawing/2014/main" id="{D70269F9-A0CC-47CA-18DD-343C8EA9B986}"/>
              </a:ext>
            </a:extLst>
          </p:cNvPr>
          <p:cNvSpPr>
            <a:spLocks noGrp="1"/>
          </p:cNvSpPr>
          <p:nvPr>
            <p:ph idx="1"/>
          </p:nvPr>
        </p:nvSpPr>
        <p:spPr/>
        <p:txBody>
          <a:bodyPr/>
          <a:lstStyle/>
          <a:p>
            <a:r>
              <a:rPr lang="en-US" b="1" dirty="0"/>
              <a:t>Using a fingerprint resistant browser</a:t>
            </a:r>
          </a:p>
          <a:p>
            <a:r>
              <a:rPr lang="en-US" dirty="0"/>
              <a:t>Some newer browsers were built to thwart fingerprinting, such as Tor Browser and Brave. How they do this varies from browser to browser, but they generally work by making your fingerprint less unique and/or less consistent. This means trackers have a harder time following your usage of the web.</a:t>
            </a:r>
          </a:p>
          <a:p>
            <a:endParaRPr lang="en-US" dirty="0"/>
          </a:p>
        </p:txBody>
      </p:sp>
    </p:spTree>
    <p:extLst>
      <p:ext uri="{BB962C8B-B14F-4D97-AF65-F5344CB8AC3E}">
        <p14:creationId xmlns:p14="http://schemas.microsoft.com/office/powerpoint/2010/main" val="3535483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3679-9124-7FAC-1562-C1C4E4C8657B}"/>
              </a:ext>
            </a:extLst>
          </p:cNvPr>
          <p:cNvSpPr>
            <a:spLocks noGrp="1"/>
          </p:cNvSpPr>
          <p:nvPr>
            <p:ph type="title"/>
          </p:nvPr>
        </p:nvSpPr>
        <p:spPr/>
        <p:txBody>
          <a:bodyPr/>
          <a:lstStyle/>
          <a:p>
            <a:r>
              <a:rPr lang="en-US" dirty="0"/>
              <a:t>Some defenses against fingerprinting</a:t>
            </a:r>
          </a:p>
        </p:txBody>
      </p:sp>
      <p:sp>
        <p:nvSpPr>
          <p:cNvPr id="3" name="Content Placeholder 2">
            <a:extLst>
              <a:ext uri="{FF2B5EF4-FFF2-40B4-BE49-F238E27FC236}">
                <a16:creationId xmlns:a16="http://schemas.microsoft.com/office/drawing/2014/main" id="{74AA2D0A-3411-021A-7745-465927F3F97F}"/>
              </a:ext>
            </a:extLst>
          </p:cNvPr>
          <p:cNvSpPr>
            <a:spLocks noGrp="1"/>
          </p:cNvSpPr>
          <p:nvPr>
            <p:ph idx="1"/>
          </p:nvPr>
        </p:nvSpPr>
        <p:spPr>
          <a:xfrm>
            <a:off x="1451579" y="1853754"/>
            <a:ext cx="9603275" cy="3612591"/>
          </a:xfrm>
        </p:spPr>
        <p:txBody>
          <a:bodyPr>
            <a:noAutofit/>
          </a:bodyPr>
          <a:lstStyle/>
          <a:p>
            <a:r>
              <a:rPr lang="en-US" sz="1600" b="1" dirty="0"/>
              <a:t>Incognito mode</a:t>
            </a:r>
          </a:p>
          <a:p>
            <a:r>
              <a:rPr lang="en-US" sz="1600" dirty="0"/>
              <a:t>Historically, Private Browsing and Incognito Mode had a single purpose. These modes were intended to prevent traces of sites you visited from being stored on </a:t>
            </a:r>
            <a:r>
              <a:rPr lang="en-US" sz="1600" i="1" dirty="0"/>
              <a:t>your machine</a:t>
            </a:r>
            <a:r>
              <a:rPr lang="en-US" sz="1600" dirty="0"/>
              <a:t>. It was not meant to prevent remote sites or trackers from identifying and storing when you visit a site on </a:t>
            </a:r>
            <a:r>
              <a:rPr lang="en-US" sz="1600" i="1" dirty="0"/>
              <a:t>their</a:t>
            </a:r>
            <a:r>
              <a:rPr lang="en-US" sz="1600" dirty="0"/>
              <a:t> servers.</a:t>
            </a:r>
          </a:p>
          <a:p>
            <a:r>
              <a:rPr lang="en-US" sz="1600" dirty="0"/>
              <a:t>If you are using Firefox, using Private Browsing will provide some protections against trackers. Any trackers that are included in the </a:t>
            </a:r>
            <a:r>
              <a:rPr lang="en-US" sz="1600" dirty="0">
                <a:hlinkClick r:id="rId2"/>
              </a:rPr>
              <a:t>Disconnect</a:t>
            </a:r>
            <a:r>
              <a:rPr lang="en-US" sz="1600" dirty="0"/>
              <a:t> tracking protection list will be blocked. This keeps you safe from </a:t>
            </a:r>
            <a:r>
              <a:rPr lang="en-US" sz="1600" i="1" dirty="0"/>
              <a:t>known</a:t>
            </a:r>
            <a:r>
              <a:rPr lang="en-US" sz="1600" dirty="0"/>
              <a:t> trackers. Known </a:t>
            </a:r>
            <a:r>
              <a:rPr lang="en-US" sz="1600" dirty="0" err="1"/>
              <a:t>fingerprinters</a:t>
            </a:r>
            <a:r>
              <a:rPr lang="en-US" sz="1600" dirty="0"/>
              <a:t> and </a:t>
            </a:r>
            <a:r>
              <a:rPr lang="en-US" sz="1600" dirty="0" err="1"/>
              <a:t>cryptominers</a:t>
            </a:r>
            <a:r>
              <a:rPr lang="en-US" sz="1600" dirty="0"/>
              <a:t> which use your browser against you are also blocked. However, this will not prevent a </a:t>
            </a:r>
            <a:r>
              <a:rPr lang="en-US" sz="1600" i="1" dirty="0"/>
              <a:t>new</a:t>
            </a:r>
            <a:r>
              <a:rPr lang="en-US" sz="1600" dirty="0"/>
              <a:t> </a:t>
            </a:r>
            <a:r>
              <a:rPr lang="en-US" sz="1600" dirty="0" err="1"/>
              <a:t>fingerprinter</a:t>
            </a:r>
            <a:r>
              <a:rPr lang="en-US" sz="1600" dirty="0"/>
              <a:t> or tracker from identifying your browser and keeping tabs on it. In order to get this extra level of protection, your browser needs to have a fingerprint which is either:</a:t>
            </a:r>
          </a:p>
          <a:p>
            <a:pPr>
              <a:buFont typeface="+mj-lt"/>
              <a:buAutoNum type="arabicPeriod"/>
            </a:pPr>
            <a:r>
              <a:rPr lang="en-US" sz="1600" dirty="0"/>
              <a:t>so common that a tracker can't tell you apart from the crowd (as in </a:t>
            </a:r>
            <a:r>
              <a:rPr lang="en-US" sz="1600" dirty="0">
                <a:hlinkClick r:id="rId3"/>
              </a:rPr>
              <a:t>Tor Browser</a:t>
            </a:r>
            <a:r>
              <a:rPr lang="en-US" sz="1600" dirty="0"/>
              <a:t>), or</a:t>
            </a:r>
          </a:p>
          <a:p>
            <a:pPr>
              <a:buFont typeface="+mj-lt"/>
              <a:buAutoNum type="arabicPeriod"/>
            </a:pPr>
            <a:r>
              <a:rPr lang="en-US" sz="1600" dirty="0"/>
              <a:t>randomized so that a tracker can't tell it's you from one moment to the next (as in Brave browser).</a:t>
            </a:r>
          </a:p>
          <a:p>
            <a:r>
              <a:rPr lang="en-US" sz="1600" dirty="0"/>
              <a:t>Google's Chrome browser does not provide protection against trackers or </a:t>
            </a:r>
            <a:r>
              <a:rPr lang="en-US" sz="1600" dirty="0" err="1"/>
              <a:t>fingerprinters</a:t>
            </a:r>
            <a:r>
              <a:rPr lang="en-US" sz="1600" dirty="0"/>
              <a:t> in Incognito Mode.</a:t>
            </a:r>
          </a:p>
          <a:p>
            <a:endParaRPr lang="en-US" sz="1600" dirty="0"/>
          </a:p>
        </p:txBody>
      </p:sp>
    </p:spTree>
    <p:extLst>
      <p:ext uri="{BB962C8B-B14F-4D97-AF65-F5344CB8AC3E}">
        <p14:creationId xmlns:p14="http://schemas.microsoft.com/office/powerpoint/2010/main" val="3248872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E702B3-97BE-69A7-D383-37635B0388C2}"/>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507C54E-A618-F1E6-8455-43A40934C532}"/>
              </a:ext>
            </a:extLst>
          </p:cNvPr>
          <p:cNvSpPr txBox="1"/>
          <p:nvPr/>
        </p:nvSpPr>
        <p:spPr>
          <a:xfrm>
            <a:off x="3909332" y="-179614"/>
            <a:ext cx="4219575" cy="830997"/>
          </a:xfrm>
          <a:prstGeom prst="rect">
            <a:avLst/>
          </a:prstGeom>
          <a:noFill/>
        </p:spPr>
        <p:txBody>
          <a:bodyPr wrap="square" rtlCol="0">
            <a:spAutoFit/>
          </a:bodyPr>
          <a:lstStyle/>
          <a:p>
            <a:pPr algn="ctr"/>
            <a:r>
              <a:rPr lang="en-US" sz="4800" b="1" dirty="0"/>
              <a:t>Chrome</a:t>
            </a:r>
          </a:p>
        </p:txBody>
      </p:sp>
    </p:spTree>
    <p:extLst>
      <p:ext uri="{BB962C8B-B14F-4D97-AF65-F5344CB8AC3E}">
        <p14:creationId xmlns:p14="http://schemas.microsoft.com/office/powerpoint/2010/main" val="3105544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CFA3FE-3A44-2018-8E68-5EBF73ED8B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7604199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271</TotalTime>
  <Words>653</Words>
  <Application>Microsoft Office PowerPoint</Application>
  <PresentationFormat>Widescreen</PresentationFormat>
  <Paragraphs>38</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Gill Sans MT</vt:lpstr>
      <vt:lpstr>Gallery</vt:lpstr>
      <vt:lpstr>Cover your tracks </vt:lpstr>
      <vt:lpstr>What is a digital fingerprint?</vt:lpstr>
      <vt:lpstr>Some defenses against fingerprinting</vt:lpstr>
      <vt:lpstr>Some defenses against fingerprinting</vt:lpstr>
      <vt:lpstr>Some defenses against fingerprinting</vt:lpstr>
      <vt:lpstr>Some defenses against fingerprinting</vt:lpstr>
      <vt:lpstr>Some defenses against fingerprinting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Basel Alzyoud</dc:creator>
  <cp:lastModifiedBy>Basel Alzyoud</cp:lastModifiedBy>
  <cp:revision>7</cp:revision>
  <dcterms:created xsi:type="dcterms:W3CDTF">2022-05-20T18:16:50Z</dcterms:created>
  <dcterms:modified xsi:type="dcterms:W3CDTF">2022-05-21T20:43:27Z</dcterms:modified>
</cp:coreProperties>
</file>